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16"/>
  </p:notesMasterIdLst>
  <p:handoutMasterIdLst>
    <p:handoutMasterId r:id="rId17"/>
  </p:handoutMasterIdLst>
  <p:sldIdLst>
    <p:sldId id="272" r:id="rId5"/>
    <p:sldId id="271" r:id="rId6"/>
    <p:sldId id="259" r:id="rId7"/>
    <p:sldId id="262" r:id="rId8"/>
    <p:sldId id="258" r:id="rId9"/>
    <p:sldId id="263" r:id="rId10"/>
    <p:sldId id="264" r:id="rId11"/>
    <p:sldId id="265" r:id="rId12"/>
    <p:sldId id="266" r:id="rId13"/>
    <p:sldId id="317" r:id="rId14"/>
    <p:sldId id="316" r:id="rId15"/>
  </p:sldIdLst>
  <p:sldSz cx="12192000" cy="6858000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Lauck" initials="SL" lastIdx="3" clrIdx="0"/>
  <p:cmAuthor id="2" name="Vogt, Henrike" initials="VH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13B"/>
    <a:srgbClr val="0C0D12"/>
    <a:srgbClr val="005B5C"/>
    <a:srgbClr val="009D94"/>
    <a:srgbClr val="009A90"/>
    <a:srgbClr val="006A68"/>
    <a:srgbClr val="014C4F"/>
    <a:srgbClr val="009F95"/>
    <a:srgbClr val="D9D9D9"/>
    <a:srgbClr val="00A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3311" autoAdjust="0"/>
  </p:normalViewPr>
  <p:slideViewPr>
    <p:cSldViewPr showGuides="1">
      <p:cViewPr varScale="1">
        <p:scale>
          <a:sx n="106" d="100"/>
          <a:sy n="106" d="100"/>
        </p:scale>
        <p:origin x="618" y="1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38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r">
              <a:defRPr sz="1300"/>
            </a:lvl1pPr>
          </a:lstStyle>
          <a:p>
            <a:fld id="{E60FD70B-B317-440F-ACCE-338980245176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r">
              <a:defRPr sz="1300"/>
            </a:lvl1pPr>
          </a:lstStyle>
          <a:p>
            <a:fld id="{B8D10422-C548-422B-9E50-DB04342C25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574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r">
              <a:defRPr sz="1300"/>
            </a:lvl1pPr>
          </a:lstStyle>
          <a:p>
            <a:fld id="{DFDD549B-5457-4B99-9547-58946DA983BC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9" tIns="47854" rIns="95709" bIns="4785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5709" tIns="47854" rIns="95709" bIns="4785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r">
              <a:defRPr sz="1300"/>
            </a:lvl1pPr>
          </a:lstStyle>
          <a:p>
            <a:fld id="{91D6EA9E-B2ED-4072-9A76-DEEA15C28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47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6EA9E-B2ED-4072-9A76-DEEA15C28D3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12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8557D0B-8817-4BDC-A37B-9C93241F8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74A7B2-854D-49A6-893A-810C4E2F3149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8400256" y="6516919"/>
            <a:ext cx="2772858" cy="246221"/>
          </a:xfrm>
        </p:spPr>
        <p:txBody>
          <a:bodyPr/>
          <a:lstStyle/>
          <a:p>
            <a:r>
              <a:rPr lang="de-DE"/>
              <a:t>Westfalen Weser Energie | Präsentationsmaster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6EBC66-43DD-4DF0-8B6A-7871B846D3C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AFF6C5E-8B01-48A2-A719-B9B4A710D8E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189218" y="1988840"/>
            <a:ext cx="5472557" cy="1694780"/>
          </a:xfrm>
        </p:spPr>
        <p:txBody>
          <a:bodyPr anchor="b"/>
          <a:lstStyle>
            <a:lvl1pPr>
              <a:lnSpc>
                <a:spcPts val="4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2C8A3F5-6410-4F7B-9316-693DE5CCD83E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189218" y="3741797"/>
            <a:ext cx="3583259" cy="854571"/>
          </a:xfrm>
        </p:spPr>
        <p:txBody>
          <a:bodyPr lIns="9360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201612" indent="0">
              <a:buNone/>
              <a:defRPr sz="1800"/>
            </a:lvl2pPr>
            <a:lvl3pPr marL="415924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581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genüberstell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A97184D1-63A9-4D37-9E8B-87B308489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200" y="342000"/>
            <a:ext cx="7708800" cy="88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172E3E94-75F9-48DE-AAF0-004241AD9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00256" y="6516919"/>
            <a:ext cx="2772858" cy="246221"/>
          </a:xfrm>
        </p:spPr>
        <p:txBody>
          <a:bodyPr/>
          <a:lstStyle/>
          <a:p>
            <a:r>
              <a:rPr lang="de-DE"/>
              <a:t>Westfalen Weser Energie | Präsentationsmaster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C10EE8FF-65D6-406D-886B-007842B6C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3679" y="6516919"/>
            <a:ext cx="598435" cy="246221"/>
          </a:xfrm>
        </p:spPr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229A5A6-8C56-4A00-8999-2FCC60AE1E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376" y="1767181"/>
            <a:ext cx="5436000" cy="639762"/>
          </a:xfrm>
        </p:spPr>
        <p:txBody>
          <a:bodyPr anchor="t">
            <a:noAutofit/>
          </a:bodyPr>
          <a:lstStyle>
            <a:lvl1pPr marL="0" indent="0">
              <a:buNone/>
              <a:defRPr lang="de-DE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Titelmasterformat bearbeiten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761C8A9-1611-40EA-A3C5-F0E9B7CA2C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0149" y="1767181"/>
            <a:ext cx="5436000" cy="639762"/>
          </a:xfrm>
        </p:spPr>
        <p:txBody>
          <a:bodyPr anchor="t">
            <a:noAutofit/>
          </a:bodyPr>
          <a:lstStyle>
            <a:lvl1pPr marL="0" indent="0">
              <a:buNone/>
              <a:defRPr lang="de-DE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Titelmasterformat bearbeiten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7B470EA-765B-44C4-87F7-8F222209B1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79376" y="2492896"/>
            <a:ext cx="5436000" cy="3888854"/>
          </a:xfrm>
        </p:spPr>
        <p:txBody>
          <a:bodyPr>
            <a:noAutofit/>
          </a:bodyPr>
          <a:lstStyle>
            <a:lvl1pPr marL="285750" indent="-285750"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87362" indent="-285750"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5013" indent="-285750">
              <a:buSzPct val="80000"/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76213" lvl="0" indent="-176213" algn="l" defTabSz="914400" rtl="0" eaLnBrk="1" latinLnBrk="0" hangingPunct="1">
              <a:spcBef>
                <a:spcPct val="20000"/>
              </a:spcBef>
              <a:buSzPct val="80000"/>
            </a:pPr>
            <a:r>
              <a:rPr lang="de-DE"/>
              <a:t>Mastertextformat bearbeiten</a:t>
            </a:r>
          </a:p>
          <a:p>
            <a:pPr marL="176213" lvl="1" indent="-176213" algn="l" defTabSz="914400" rtl="0" eaLnBrk="1" latinLnBrk="0" hangingPunct="1">
              <a:spcBef>
                <a:spcPct val="20000"/>
              </a:spcBef>
              <a:buSzPct val="80000"/>
            </a:pPr>
            <a:r>
              <a:rPr lang="de-DE"/>
              <a:t>Zweite Ebene</a:t>
            </a:r>
          </a:p>
          <a:p>
            <a:pPr marL="176213" lvl="2" indent="-176213" algn="l" defTabSz="914400" rtl="0" eaLnBrk="1" latinLnBrk="0" hangingPunct="1">
              <a:spcBef>
                <a:spcPct val="20000"/>
              </a:spcBef>
              <a:buSzPct val="80000"/>
            </a:pPr>
            <a:r>
              <a:rPr lang="de-DE"/>
              <a:t>Dritte Ebene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FDA15054-D8DC-4C0B-83D8-AE7142069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0149" y="2492896"/>
            <a:ext cx="5436000" cy="3888854"/>
          </a:xfrm>
        </p:spPr>
        <p:txBody>
          <a:bodyPr>
            <a:noAutofit/>
          </a:bodyPr>
          <a:lstStyle>
            <a:lvl1pPr marL="285750" indent="-285750"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87362" indent="-285750"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5013" indent="-285750" algn="l" defTabSz="9144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76213" lvl="0" indent="-176213" algn="l" defTabSz="914400" rtl="0" eaLnBrk="1" latinLnBrk="0" hangingPunct="1">
              <a:spcBef>
                <a:spcPct val="20000"/>
              </a:spcBef>
              <a:buSzPct val="80000"/>
            </a:pPr>
            <a:r>
              <a:rPr lang="de-DE"/>
              <a:t>Mastertextformat bearbeiten</a:t>
            </a:r>
          </a:p>
          <a:p>
            <a:pPr marL="176213" lvl="1" indent="-176213" algn="l" defTabSz="914400" rtl="0" eaLnBrk="1" latinLnBrk="0" hangingPunct="1">
              <a:spcBef>
                <a:spcPct val="20000"/>
              </a:spcBef>
              <a:buSzPct val="80000"/>
            </a:pPr>
            <a:r>
              <a:rPr lang="de-DE"/>
              <a:t>Zweite Ebene</a:t>
            </a:r>
          </a:p>
          <a:p>
            <a:pPr marL="176213" lvl="2" indent="-176213" algn="l" defTabSz="914400" rtl="0" eaLnBrk="1" latinLnBrk="0" hangingPunct="1">
              <a:spcBef>
                <a:spcPct val="20000"/>
              </a:spcBef>
              <a:buSzPct val="80000"/>
            </a:pPr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633693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  <p15:guide id="4" orient="horz" pos="40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6F1E683F-A808-46BD-875E-537193BA44A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/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A97184D1-63A9-4D37-9E8B-87B308489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200" y="342000"/>
            <a:ext cx="7708800" cy="88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172E3E94-75F9-48DE-AAF0-004241AD9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00256" y="6516919"/>
            <a:ext cx="2772858" cy="246221"/>
          </a:xfrm>
        </p:spPr>
        <p:txBody>
          <a:bodyPr/>
          <a:lstStyle/>
          <a:p>
            <a:r>
              <a:rPr lang="de-DE"/>
              <a:t>Westfalen Weser Energie | Präsentationsmaster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C10EE8FF-65D6-406D-886B-007842B6C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3679" y="6516919"/>
            <a:ext cx="598435" cy="246221"/>
          </a:xfrm>
        </p:spPr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6130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  <p15:guide id="4" orient="horz" pos="40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DFBE04C0-CC85-4527-916B-10396E448D5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A97184D1-63A9-4D37-9E8B-87B308489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200" y="342000"/>
            <a:ext cx="7708800" cy="88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172E3E94-75F9-48DE-AAF0-004241AD9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00256" y="6516919"/>
            <a:ext cx="2772858" cy="246221"/>
          </a:xfrm>
        </p:spPr>
        <p:txBody>
          <a:bodyPr/>
          <a:lstStyle/>
          <a:p>
            <a:r>
              <a:rPr lang="de-DE"/>
              <a:t>Westfalen Weser Energie | Präsentationsmaster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C10EE8FF-65D6-406D-886B-007842B6C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3679" y="6516919"/>
            <a:ext cx="598435" cy="246221"/>
          </a:xfrm>
        </p:spPr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690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  <p15:guide id="4" orient="horz" pos="40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A97184D1-63A9-4D37-9E8B-87B308489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200" y="342000"/>
            <a:ext cx="7708800" cy="88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172E3E94-75F9-48DE-AAF0-004241AD9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00256" y="6516919"/>
            <a:ext cx="2772858" cy="246221"/>
          </a:xfrm>
        </p:spPr>
        <p:txBody>
          <a:bodyPr/>
          <a:lstStyle/>
          <a:p>
            <a:r>
              <a:rPr lang="de-DE"/>
              <a:t>Westfalen Weser Energie | Präsentationsmaster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C10EE8FF-65D6-406D-886B-007842B6C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3679" y="6516919"/>
            <a:ext cx="598435" cy="246221"/>
          </a:xfrm>
        </p:spPr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837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  <p15:guide id="4" orient="horz" pos="40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leitung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B42EC9B0-C365-4A61-B2B2-40F30390B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9633" y="342000"/>
            <a:ext cx="5980783" cy="88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5C37AB17-2A56-4E47-959F-2BF57C581D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5858" y="1773238"/>
            <a:ext cx="7776717" cy="4608512"/>
          </a:xfrm>
        </p:spPr>
        <p:txBody>
          <a:bodyPr vert="horz" lIns="0" tIns="72000" rIns="91440" bIns="7200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/>
            </a:lvl3pPr>
          </a:lstStyle>
          <a:p>
            <a:pPr marL="176213" lvl="0" indent="-176213">
              <a:buSzPct val="80000"/>
            </a:pPr>
            <a:r>
              <a:rPr lang="de-DE" dirty="0"/>
              <a:t>Mastertextformat bearbeiten</a:t>
            </a:r>
          </a:p>
          <a:p>
            <a:pPr marL="444500" lvl="1" indent="-242888">
              <a:buSzPct val="80000"/>
            </a:pPr>
            <a:r>
              <a:rPr lang="de-DE" dirty="0"/>
              <a:t>Zweite Ebene</a:t>
            </a:r>
          </a:p>
          <a:p>
            <a:pPr marL="658812" lvl="2" indent="-242888">
              <a:buSzPct val="80000"/>
            </a:pPr>
            <a:r>
              <a:rPr lang="de-DE" dirty="0"/>
              <a:t>Dritte Ebene</a:t>
            </a:r>
          </a:p>
          <a:p>
            <a:pPr marL="658812" lvl="2" indent="-242888">
              <a:buSzPct val="80000"/>
            </a:pPr>
            <a:r>
              <a:rPr lang="de-DE" dirty="0"/>
              <a:t>Vierte Ebene</a:t>
            </a:r>
          </a:p>
          <a:p>
            <a:pPr marL="658812" lvl="2" indent="-242888">
              <a:buSzPct val="80000"/>
            </a:pPr>
            <a:r>
              <a:rPr lang="de-DE" dirty="0"/>
              <a:t>Fünfte Ebene</a:t>
            </a: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0602378A-188B-4009-B4D4-0B8E979A066B}"/>
              </a:ext>
            </a:extLst>
          </p:cNvPr>
          <p:cNvSpPr/>
          <p:nvPr userDrawn="1"/>
        </p:nvSpPr>
        <p:spPr>
          <a:xfrm>
            <a:off x="0" y="0"/>
            <a:ext cx="3212670" cy="6858000"/>
          </a:xfrm>
          <a:custGeom>
            <a:avLst/>
            <a:gdLst>
              <a:gd name="connsiteX0" fmla="*/ 0 w 3212670"/>
              <a:gd name="connsiteY0" fmla="*/ 0 h 6858000"/>
              <a:gd name="connsiteX1" fmla="*/ 1839750 w 3212670"/>
              <a:gd name="connsiteY1" fmla="*/ 0 h 6858000"/>
              <a:gd name="connsiteX2" fmla="*/ 1980141 w 3212670"/>
              <a:gd name="connsiteY2" fmla="*/ 140632 h 6858000"/>
              <a:gd name="connsiteX3" fmla="*/ 3210960 w 3212670"/>
              <a:gd name="connsiteY3" fmla="*/ 3330332 h 6858000"/>
              <a:gd name="connsiteX4" fmla="*/ 1781993 w 3212670"/>
              <a:gd name="connsiteY4" fmla="*/ 6692789 h 6858000"/>
              <a:gd name="connsiteX5" fmla="*/ 1600358 w 3212670"/>
              <a:gd name="connsiteY5" fmla="*/ 6858000 h 6858000"/>
              <a:gd name="connsiteX6" fmla="*/ 0 w 3212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2670" h="6858000">
                <a:moveTo>
                  <a:pt x="0" y="0"/>
                </a:moveTo>
                <a:lnTo>
                  <a:pt x="1839750" y="0"/>
                </a:lnTo>
                <a:lnTo>
                  <a:pt x="1980141" y="140632"/>
                </a:lnTo>
                <a:cubicBezTo>
                  <a:pt x="2735552" y="945831"/>
                  <a:pt x="3246138" y="2225413"/>
                  <a:pt x="3210960" y="3330332"/>
                </a:cubicBezTo>
                <a:cubicBezTo>
                  <a:pt x="3171531" y="4568777"/>
                  <a:pt x="2792022" y="5723019"/>
                  <a:pt x="1781993" y="6692789"/>
                </a:cubicBezTo>
                <a:lnTo>
                  <a:pt x="160035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5000">
                <a:srgbClr val="006A68"/>
              </a:gs>
              <a:gs pos="10000">
                <a:srgbClr val="009A9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74A7B2-854D-49A6-893A-810C4E2F3149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8400256" y="6516919"/>
            <a:ext cx="2772858" cy="246221"/>
          </a:xfrm>
        </p:spPr>
        <p:txBody>
          <a:bodyPr/>
          <a:lstStyle/>
          <a:p>
            <a:r>
              <a:rPr lang="de-DE"/>
              <a:t>Westfalen Weser Energie | Präsentationsmaster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6EBC66-43DD-4DF0-8B6A-7871B846D3C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2C8A3F5-6410-4F7B-9316-693DE5CCD83E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03200" y="2662924"/>
            <a:ext cx="2374099" cy="1532153"/>
          </a:xfrm>
        </p:spPr>
        <p:txBody>
          <a:bodyPr lIns="9360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01612" indent="0">
              <a:buNone/>
              <a:defRPr sz="1800"/>
            </a:lvl2pPr>
            <a:lvl3pPr marL="415924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5DF906-D763-4E3C-80D0-5E7A67BC9B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8932" y="-4213"/>
            <a:ext cx="276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32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leitung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72DD459-3553-425F-9186-20E37915A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2735" y="0"/>
            <a:ext cx="2768600" cy="6858000"/>
          </a:xfrm>
          <a:prstGeom prst="rect">
            <a:avLst/>
          </a:prstGeom>
        </p:spPr>
      </p:pic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B42EC9B0-C365-4A61-B2B2-40F30390B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9633" y="342000"/>
            <a:ext cx="5980783" cy="88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5C37AB17-2A56-4E47-959F-2BF57C581D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5858" y="1773238"/>
            <a:ext cx="7776717" cy="4608512"/>
          </a:xfrm>
        </p:spPr>
        <p:txBody>
          <a:bodyPr vert="horz" lIns="0" tIns="72000" rIns="91440" bIns="7200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/>
            </a:lvl3pPr>
          </a:lstStyle>
          <a:p>
            <a:pPr marL="176213" lvl="0" indent="-176213">
              <a:buSzPct val="80000"/>
            </a:pPr>
            <a:r>
              <a:rPr lang="de-DE" dirty="0"/>
              <a:t>Mastertextformat bearbeiten</a:t>
            </a:r>
          </a:p>
          <a:p>
            <a:pPr marL="444500" lvl="1" indent="-242888">
              <a:buSzPct val="80000"/>
            </a:pPr>
            <a:r>
              <a:rPr lang="de-DE" dirty="0"/>
              <a:t>Zweite Ebene</a:t>
            </a:r>
          </a:p>
          <a:p>
            <a:pPr marL="658812" lvl="2" indent="-242888">
              <a:buSzPct val="80000"/>
            </a:pPr>
            <a:r>
              <a:rPr lang="de-DE" dirty="0"/>
              <a:t>Dritte Ebene</a:t>
            </a:r>
          </a:p>
          <a:p>
            <a:pPr marL="658812" lvl="2" indent="-242888">
              <a:buSzPct val="80000"/>
            </a:pPr>
            <a:r>
              <a:rPr lang="de-DE" dirty="0"/>
              <a:t>Vierte Ebene</a:t>
            </a:r>
          </a:p>
          <a:p>
            <a:pPr marL="658812" lvl="2" indent="-242888">
              <a:buSzPct val="80000"/>
            </a:pPr>
            <a:r>
              <a:rPr lang="de-DE" dirty="0"/>
              <a:t>Fünfte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74A7B2-854D-49A6-893A-810C4E2F3149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8400256" y="6516919"/>
            <a:ext cx="2772858" cy="246221"/>
          </a:xfrm>
        </p:spPr>
        <p:txBody>
          <a:bodyPr/>
          <a:lstStyle/>
          <a:p>
            <a:r>
              <a:rPr lang="de-DE"/>
              <a:t>Westfalen Weser Energie | Präsentationsmaster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6EBC66-43DD-4DF0-8B6A-7871B846D3C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8421DF3-C3F7-4C9A-B001-28E67E0DE5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929029" cy="6858000"/>
          </a:xfrm>
          <a:custGeom>
            <a:avLst/>
            <a:gdLst>
              <a:gd name="connsiteX0" fmla="*/ 0 w 2929029"/>
              <a:gd name="connsiteY0" fmla="*/ 0 h 6858000"/>
              <a:gd name="connsiteX1" fmla="*/ 1349998 w 2929029"/>
              <a:gd name="connsiteY1" fmla="*/ 0 h 6858000"/>
              <a:gd name="connsiteX2" fmla="*/ 1446252 w 2929029"/>
              <a:gd name="connsiteY2" fmla="*/ 82910 h 6858000"/>
              <a:gd name="connsiteX3" fmla="*/ 2929029 w 2929029"/>
              <a:gd name="connsiteY3" fmla="*/ 3414262 h 6858000"/>
              <a:gd name="connsiteX4" fmla="*/ 1446252 w 2929029"/>
              <a:gd name="connsiteY4" fmla="*/ 6745614 h 6858000"/>
              <a:gd name="connsiteX5" fmla="*/ 1315778 w 2929029"/>
              <a:gd name="connsiteY5" fmla="*/ 6858000 h 6858000"/>
              <a:gd name="connsiteX6" fmla="*/ 0 w 29290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9029" h="6858000">
                <a:moveTo>
                  <a:pt x="0" y="0"/>
                </a:moveTo>
                <a:lnTo>
                  <a:pt x="1349998" y="0"/>
                </a:lnTo>
                <a:lnTo>
                  <a:pt x="1446252" y="82910"/>
                </a:lnTo>
                <a:cubicBezTo>
                  <a:pt x="2357153" y="906177"/>
                  <a:pt x="2929029" y="2093809"/>
                  <a:pt x="2929029" y="3414262"/>
                </a:cubicBezTo>
                <a:cubicBezTo>
                  <a:pt x="2929029" y="4734715"/>
                  <a:pt x="2357153" y="5922347"/>
                  <a:pt x="1446252" y="6745614"/>
                </a:cubicBezTo>
                <a:lnTo>
                  <a:pt x="131577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42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5ADEC02-B4C5-43A6-B916-B169156EED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960" y="0"/>
            <a:ext cx="2768600" cy="6858000"/>
          </a:xfrm>
          <a:prstGeom prst="rect">
            <a:avLst/>
          </a:prstGeom>
        </p:spPr>
      </p:pic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27788704-AFB4-4BA3-B8D3-E470FC1E06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10064254" cy="6858000"/>
          </a:xfrm>
          <a:custGeom>
            <a:avLst/>
            <a:gdLst>
              <a:gd name="connsiteX0" fmla="*/ 0 w 10064254"/>
              <a:gd name="connsiteY0" fmla="*/ 0 h 6858000"/>
              <a:gd name="connsiteX1" fmla="*/ 4446249 w 10064254"/>
              <a:gd name="connsiteY1" fmla="*/ 0 h 6858000"/>
              <a:gd name="connsiteX2" fmla="*/ 6240463 w 10064254"/>
              <a:gd name="connsiteY2" fmla="*/ 0 h 6858000"/>
              <a:gd name="connsiteX3" fmla="*/ 8485223 w 10064254"/>
              <a:gd name="connsiteY3" fmla="*/ 0 h 6858000"/>
              <a:gd name="connsiteX4" fmla="*/ 8581477 w 10064254"/>
              <a:gd name="connsiteY4" fmla="*/ 82910 h 6858000"/>
              <a:gd name="connsiteX5" fmla="*/ 10064254 w 10064254"/>
              <a:gd name="connsiteY5" fmla="*/ 3414262 h 6858000"/>
              <a:gd name="connsiteX6" fmla="*/ 8581477 w 10064254"/>
              <a:gd name="connsiteY6" fmla="*/ 6745614 h 6858000"/>
              <a:gd name="connsiteX7" fmla="*/ 8451003 w 10064254"/>
              <a:gd name="connsiteY7" fmla="*/ 6858000 h 6858000"/>
              <a:gd name="connsiteX8" fmla="*/ 6240463 w 10064254"/>
              <a:gd name="connsiteY8" fmla="*/ 6858000 h 6858000"/>
              <a:gd name="connsiteX9" fmla="*/ 4446249 w 10064254"/>
              <a:gd name="connsiteY9" fmla="*/ 6858000 h 6858000"/>
              <a:gd name="connsiteX10" fmla="*/ 0 w 10064254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64254" h="6858000">
                <a:moveTo>
                  <a:pt x="0" y="0"/>
                </a:moveTo>
                <a:lnTo>
                  <a:pt x="4446249" y="0"/>
                </a:lnTo>
                <a:lnTo>
                  <a:pt x="6240463" y="0"/>
                </a:lnTo>
                <a:lnTo>
                  <a:pt x="8485223" y="0"/>
                </a:lnTo>
                <a:lnTo>
                  <a:pt x="8581477" y="82910"/>
                </a:lnTo>
                <a:cubicBezTo>
                  <a:pt x="9492378" y="906177"/>
                  <a:pt x="10064254" y="2093809"/>
                  <a:pt x="10064254" y="3414262"/>
                </a:cubicBezTo>
                <a:cubicBezTo>
                  <a:pt x="10064254" y="4734715"/>
                  <a:pt x="9492378" y="5922347"/>
                  <a:pt x="8581477" y="6745614"/>
                </a:cubicBezTo>
                <a:lnTo>
                  <a:pt x="8451003" y="6858000"/>
                </a:lnTo>
                <a:lnTo>
                  <a:pt x="6240463" y="6858000"/>
                </a:lnTo>
                <a:lnTo>
                  <a:pt x="444624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AFF6C5E-8B01-48A2-A719-B9B4A710D8E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98599" y="392632"/>
            <a:ext cx="5183820" cy="1008112"/>
          </a:xfrm>
        </p:spPr>
        <p:txBody>
          <a:bodyPr anchor="t"/>
          <a:lstStyle>
            <a:lvl1pPr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0638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Gras, Objekt, Windmühle, draußen enthält.&#10;&#10;Automatisch generierte Beschreibung">
            <a:extLst>
              <a:ext uri="{FF2B5EF4-FFF2-40B4-BE49-F238E27FC236}">
                <a16:creationId xmlns:a16="http://schemas.microsoft.com/office/drawing/2014/main" id="{416C03AB-9DAD-4250-8B18-E2022CB50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37900" cy="685800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2AFF6C5E-8B01-48A2-A719-B9B4A710D8E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98599" y="392632"/>
            <a:ext cx="5183820" cy="1008112"/>
          </a:xfrm>
        </p:spPr>
        <p:txBody>
          <a:bodyPr anchor="t"/>
          <a:lstStyle>
            <a:lvl1pPr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2EF6C9A-61AE-4C33-A333-CD1C77753C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3" y="76061"/>
            <a:ext cx="2157818" cy="1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2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groß, sitzend, Käfig, stehend enthält.&#10;&#10;Automatisch generierte Beschreibung">
            <a:extLst>
              <a:ext uri="{FF2B5EF4-FFF2-40B4-BE49-F238E27FC236}">
                <a16:creationId xmlns:a16="http://schemas.microsoft.com/office/drawing/2014/main" id="{C335869D-EFCA-4263-8775-492223409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2900" cy="685800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74A7B2-854D-49A6-893A-810C4E2F3149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8400256" y="6516919"/>
            <a:ext cx="2772858" cy="246221"/>
          </a:xfrm>
        </p:spPr>
        <p:txBody>
          <a:bodyPr/>
          <a:lstStyle/>
          <a:p>
            <a:r>
              <a:rPr lang="de-DE"/>
              <a:t>Westfalen Weser Energie | Präsentationsmaster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6EBC66-43DD-4DF0-8B6A-7871B846D3C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AFF6C5E-8B01-48A2-A719-B9B4A710D8E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189218" y="1988840"/>
            <a:ext cx="5472557" cy="1694780"/>
          </a:xfrm>
        </p:spPr>
        <p:txBody>
          <a:bodyPr anchor="b"/>
          <a:lstStyle>
            <a:lvl1pPr>
              <a:lnSpc>
                <a:spcPts val="4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2C8A3F5-6410-4F7B-9316-693DE5CCD83E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189218" y="3741797"/>
            <a:ext cx="3583259" cy="854571"/>
          </a:xfrm>
        </p:spPr>
        <p:txBody>
          <a:bodyPr lIns="9360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201612" indent="0">
              <a:buNone/>
              <a:defRPr sz="1800"/>
            </a:lvl2pPr>
            <a:lvl3pPr marL="415924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BD7819-09C4-49F4-AF4F-31F0B13E69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9" y="5957746"/>
            <a:ext cx="2374099" cy="7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74A7B2-854D-49A6-893A-810C4E2F3149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8400256" y="6516919"/>
            <a:ext cx="2772858" cy="246221"/>
          </a:xfrm>
        </p:spPr>
        <p:txBody>
          <a:bodyPr/>
          <a:lstStyle/>
          <a:p>
            <a:r>
              <a:rPr lang="de-DE"/>
              <a:t>Westfalen Weser | Templates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6EBC66-43DD-4DF0-8B6A-7871B846D3C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AFF6C5E-8B01-48A2-A719-B9B4A710D8E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189218" y="1988840"/>
            <a:ext cx="5472557" cy="1694780"/>
          </a:xfrm>
        </p:spPr>
        <p:txBody>
          <a:bodyPr anchor="b"/>
          <a:lstStyle>
            <a:lvl1pPr>
              <a:lnSpc>
                <a:spcPts val="4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2C8A3F5-6410-4F7B-9316-693DE5CCD83E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189218" y="3741797"/>
            <a:ext cx="3583259" cy="854571"/>
          </a:xfrm>
        </p:spPr>
        <p:txBody>
          <a:bodyPr lIns="9360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201612" indent="0">
              <a:buNone/>
              <a:defRPr sz="1800"/>
            </a:lvl2pPr>
            <a:lvl3pPr marL="415924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D911FA7-0CAA-4576-AF99-BC5015579125}"/>
              </a:ext>
            </a:extLst>
          </p:cNvPr>
          <p:cNvSpPr/>
          <p:nvPr userDrawn="1"/>
        </p:nvSpPr>
        <p:spPr>
          <a:xfrm>
            <a:off x="0" y="0"/>
            <a:ext cx="5516926" cy="6858000"/>
          </a:xfrm>
          <a:custGeom>
            <a:avLst/>
            <a:gdLst>
              <a:gd name="connsiteX0" fmla="*/ 0 w 5516926"/>
              <a:gd name="connsiteY0" fmla="*/ 0 h 6858000"/>
              <a:gd name="connsiteX1" fmla="*/ 4144006 w 5516926"/>
              <a:gd name="connsiteY1" fmla="*/ 0 h 6858000"/>
              <a:gd name="connsiteX2" fmla="*/ 4284397 w 5516926"/>
              <a:gd name="connsiteY2" fmla="*/ 140632 h 6858000"/>
              <a:gd name="connsiteX3" fmla="*/ 5515216 w 5516926"/>
              <a:gd name="connsiteY3" fmla="*/ 3330332 h 6858000"/>
              <a:gd name="connsiteX4" fmla="*/ 4086249 w 5516926"/>
              <a:gd name="connsiteY4" fmla="*/ 6692789 h 6858000"/>
              <a:gd name="connsiteX5" fmla="*/ 3904614 w 5516926"/>
              <a:gd name="connsiteY5" fmla="*/ 6858000 h 6858000"/>
              <a:gd name="connsiteX6" fmla="*/ 721376 w 5516926"/>
              <a:gd name="connsiteY6" fmla="*/ 6858000 h 6858000"/>
              <a:gd name="connsiteX7" fmla="*/ 721363 w 5516926"/>
              <a:gd name="connsiteY7" fmla="*/ 6858000 h 6858000"/>
              <a:gd name="connsiteX8" fmla="*/ 721361 w 5516926"/>
              <a:gd name="connsiteY8" fmla="*/ 6857999 h 6858000"/>
              <a:gd name="connsiteX9" fmla="*/ 0 w 5516926"/>
              <a:gd name="connsiteY9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16926" h="6858000">
                <a:moveTo>
                  <a:pt x="0" y="0"/>
                </a:moveTo>
                <a:lnTo>
                  <a:pt x="4144006" y="0"/>
                </a:lnTo>
                <a:lnTo>
                  <a:pt x="4284397" y="140632"/>
                </a:lnTo>
                <a:cubicBezTo>
                  <a:pt x="5039808" y="945831"/>
                  <a:pt x="5550394" y="2225413"/>
                  <a:pt x="5515216" y="3330332"/>
                </a:cubicBezTo>
                <a:cubicBezTo>
                  <a:pt x="5475787" y="4568777"/>
                  <a:pt x="5096278" y="5723019"/>
                  <a:pt x="4086249" y="6692789"/>
                </a:cubicBezTo>
                <a:lnTo>
                  <a:pt x="3904614" y="6858000"/>
                </a:lnTo>
                <a:lnTo>
                  <a:pt x="721376" y="6858000"/>
                </a:lnTo>
                <a:lnTo>
                  <a:pt x="721363" y="6858000"/>
                </a:lnTo>
                <a:cubicBezTo>
                  <a:pt x="721362" y="6858000"/>
                  <a:pt x="721362" y="6857999"/>
                  <a:pt x="721361" y="6857999"/>
                </a:cubicBez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96000">
                <a:srgbClr val="005B5C"/>
              </a:gs>
              <a:gs pos="9000">
                <a:srgbClr val="009D9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371658E-901F-4A64-8F05-2AD8449BC0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3424" y="-4213"/>
            <a:ext cx="2768600" cy="6858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209FA9A-6740-4AE6-BC78-B0AF57B6C0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9" y="5957746"/>
            <a:ext cx="2374099" cy="7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7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6490298-EB7D-419C-A3ED-2025CB7979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1711" y="0"/>
            <a:ext cx="2768600" cy="685800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74A7B2-854D-49A6-893A-810C4E2F3149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8400256" y="6516919"/>
            <a:ext cx="2772858" cy="246221"/>
          </a:xfrm>
        </p:spPr>
        <p:txBody>
          <a:bodyPr/>
          <a:lstStyle/>
          <a:p>
            <a:r>
              <a:rPr lang="de-DE"/>
              <a:t>Westfalen Weser Energie | Präsentationsmaster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6EBC66-43DD-4DF0-8B6A-7871B846D3C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AFF6C5E-8B01-48A2-A719-B9B4A710D8E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189218" y="1988840"/>
            <a:ext cx="5472557" cy="1694780"/>
          </a:xfrm>
        </p:spPr>
        <p:txBody>
          <a:bodyPr anchor="b"/>
          <a:lstStyle>
            <a:lvl1pPr>
              <a:lnSpc>
                <a:spcPts val="4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2C8A3F5-6410-4F7B-9316-693DE5CCD83E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189218" y="3741797"/>
            <a:ext cx="3583259" cy="854571"/>
          </a:xfrm>
        </p:spPr>
        <p:txBody>
          <a:bodyPr lIns="9360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201612" indent="0">
              <a:buNone/>
              <a:defRPr sz="1800"/>
            </a:lvl2pPr>
            <a:lvl3pPr marL="415924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5DFC435-CDDF-4A8E-A64D-CB92462A7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618005" cy="6858000"/>
          </a:xfrm>
          <a:custGeom>
            <a:avLst/>
            <a:gdLst>
              <a:gd name="connsiteX0" fmla="*/ 0 w 5618005"/>
              <a:gd name="connsiteY0" fmla="*/ 0 h 6858000"/>
              <a:gd name="connsiteX1" fmla="*/ 4038974 w 5618005"/>
              <a:gd name="connsiteY1" fmla="*/ 0 h 6858000"/>
              <a:gd name="connsiteX2" fmla="*/ 4135228 w 5618005"/>
              <a:gd name="connsiteY2" fmla="*/ 82910 h 6858000"/>
              <a:gd name="connsiteX3" fmla="*/ 5618005 w 5618005"/>
              <a:gd name="connsiteY3" fmla="*/ 3414262 h 6858000"/>
              <a:gd name="connsiteX4" fmla="*/ 4135228 w 5618005"/>
              <a:gd name="connsiteY4" fmla="*/ 6745614 h 6858000"/>
              <a:gd name="connsiteX5" fmla="*/ 4004754 w 5618005"/>
              <a:gd name="connsiteY5" fmla="*/ 6858000 h 6858000"/>
              <a:gd name="connsiteX6" fmla="*/ 0 w 561800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8005" h="6858000">
                <a:moveTo>
                  <a:pt x="0" y="0"/>
                </a:moveTo>
                <a:lnTo>
                  <a:pt x="4038974" y="0"/>
                </a:lnTo>
                <a:lnTo>
                  <a:pt x="4135228" y="82910"/>
                </a:lnTo>
                <a:cubicBezTo>
                  <a:pt x="5046129" y="906177"/>
                  <a:pt x="5618005" y="2093809"/>
                  <a:pt x="5618005" y="3414262"/>
                </a:cubicBezTo>
                <a:cubicBezTo>
                  <a:pt x="5618005" y="4734715"/>
                  <a:pt x="5046129" y="5922347"/>
                  <a:pt x="4135228" y="6745614"/>
                </a:cubicBezTo>
                <a:lnTo>
                  <a:pt x="400475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69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Stichpunk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43D7DF7-859C-4E89-AE4A-D86B156830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72000" rIns="91440" bIns="7200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/>
            </a:lvl3pPr>
          </a:lstStyle>
          <a:p>
            <a:pPr marL="176213" lvl="0" indent="-176213">
              <a:buSzPct val="80000"/>
            </a:pPr>
            <a:r>
              <a:rPr lang="de-DE" dirty="0"/>
              <a:t>Mastertextformat bearbeiten</a:t>
            </a:r>
          </a:p>
          <a:p>
            <a:pPr marL="444500" lvl="1" indent="-242888">
              <a:buSzPct val="80000"/>
            </a:pPr>
            <a:r>
              <a:rPr lang="de-DE" dirty="0"/>
              <a:t>Zweite Ebene</a:t>
            </a:r>
          </a:p>
          <a:p>
            <a:pPr marL="658812" lvl="2" indent="-242888">
              <a:buSzPct val="80000"/>
            </a:pPr>
            <a:r>
              <a:rPr lang="de-DE" dirty="0"/>
              <a:t>Dritte Ebene</a:t>
            </a:r>
          </a:p>
          <a:p>
            <a:pPr marL="658812" lvl="2" indent="-242888">
              <a:buSzPct val="80000"/>
            </a:pPr>
            <a:r>
              <a:rPr lang="de-DE" dirty="0"/>
              <a:t>Vierte Ebene</a:t>
            </a:r>
          </a:p>
          <a:p>
            <a:pPr marL="658812" lvl="2" indent="-242888">
              <a:buSzPct val="80000"/>
            </a:pPr>
            <a:r>
              <a:rPr lang="de-DE" dirty="0"/>
              <a:t>Fünfte Ebene</a:t>
            </a:r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A97184D1-63A9-4D37-9E8B-87B308489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200" y="342000"/>
            <a:ext cx="7708800" cy="88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172E3E94-75F9-48DE-AAF0-004241AD9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00256" y="6516919"/>
            <a:ext cx="2772858" cy="246221"/>
          </a:xfrm>
        </p:spPr>
        <p:txBody>
          <a:bodyPr/>
          <a:lstStyle/>
          <a:p>
            <a:r>
              <a:rPr lang="de-DE"/>
              <a:t>Westfalen Weser Energie | Präsentationsmaster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C10EE8FF-65D6-406D-886B-007842B6C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3679" y="6516919"/>
            <a:ext cx="598435" cy="246221"/>
          </a:xfrm>
        </p:spPr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7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40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Stichpunk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1A93B7B-567B-491E-A560-F0384750EC37}"/>
              </a:ext>
            </a:extLst>
          </p:cNvPr>
          <p:cNvGrpSpPr/>
          <p:nvPr userDrawn="1"/>
        </p:nvGrpSpPr>
        <p:grpSpPr>
          <a:xfrm>
            <a:off x="-900891" y="-712213"/>
            <a:ext cx="13119545" cy="7197733"/>
            <a:chOff x="-900891" y="-712213"/>
            <a:chExt cx="13119545" cy="7197733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8EB06767-BF60-4239-B654-98ABEAB44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8" r="8336"/>
            <a:stretch>
              <a:fillRect/>
            </a:stretch>
          </p:blipFill>
          <p:spPr>
            <a:xfrm>
              <a:off x="0" y="2030368"/>
              <a:ext cx="12192000" cy="4455152"/>
            </a:xfrm>
            <a:custGeom>
              <a:avLst/>
              <a:gdLst>
                <a:gd name="connsiteX0" fmla="*/ 0 w 12192000"/>
                <a:gd name="connsiteY0" fmla="*/ 0 h 4455152"/>
                <a:gd name="connsiteX1" fmla="*/ 12192000 w 12192000"/>
                <a:gd name="connsiteY1" fmla="*/ 0 h 4455152"/>
                <a:gd name="connsiteX2" fmla="*/ 12192000 w 12192000"/>
                <a:gd name="connsiteY2" fmla="*/ 4455152 h 4455152"/>
                <a:gd name="connsiteX3" fmla="*/ 0 w 12192000"/>
                <a:gd name="connsiteY3" fmla="*/ 4455152 h 445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4455152">
                  <a:moveTo>
                    <a:pt x="0" y="0"/>
                  </a:moveTo>
                  <a:lnTo>
                    <a:pt x="12192000" y="0"/>
                  </a:lnTo>
                  <a:lnTo>
                    <a:pt x="12192000" y="4455152"/>
                  </a:lnTo>
                  <a:lnTo>
                    <a:pt x="0" y="4455152"/>
                  </a:lnTo>
                  <a:close/>
                </a:path>
              </a:pathLst>
            </a:cu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BB499BED-59D0-4868-A2B2-90BB5E55CB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26"/>
            <a:stretch>
              <a:fillRect/>
            </a:stretch>
          </p:blipFill>
          <p:spPr>
            <a:xfrm rot="20362016">
              <a:off x="-900891" y="-712213"/>
              <a:ext cx="13119545" cy="3954135"/>
            </a:xfrm>
            <a:custGeom>
              <a:avLst/>
              <a:gdLst>
                <a:gd name="connsiteX0" fmla="*/ 4898517 w 13119545"/>
                <a:gd name="connsiteY0" fmla="*/ 0 h 3954135"/>
                <a:gd name="connsiteX1" fmla="*/ 13119545 w 13119545"/>
                <a:gd name="connsiteY1" fmla="*/ 3095498 h 3954135"/>
                <a:gd name="connsiteX2" fmla="*/ 12796239 w 13119545"/>
                <a:gd name="connsiteY2" fmla="*/ 3954135 h 3954135"/>
                <a:gd name="connsiteX3" fmla="*/ 0 w 13119545"/>
                <a:gd name="connsiteY3" fmla="*/ 3954135 h 3954135"/>
                <a:gd name="connsiteX4" fmla="*/ 0 w 13119545"/>
                <a:gd name="connsiteY4" fmla="*/ 3339578 h 3954135"/>
                <a:gd name="connsiteX5" fmla="*/ 1257465 w 13119545"/>
                <a:gd name="connsiteY5" fmla="*/ 0 h 395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19545" h="3954135">
                  <a:moveTo>
                    <a:pt x="4898517" y="0"/>
                  </a:moveTo>
                  <a:lnTo>
                    <a:pt x="13119545" y="3095498"/>
                  </a:lnTo>
                  <a:lnTo>
                    <a:pt x="12796239" y="3954135"/>
                  </a:lnTo>
                  <a:lnTo>
                    <a:pt x="0" y="3954135"/>
                  </a:lnTo>
                  <a:lnTo>
                    <a:pt x="0" y="3339578"/>
                  </a:lnTo>
                  <a:lnTo>
                    <a:pt x="1257465" y="0"/>
                  </a:lnTo>
                  <a:close/>
                </a:path>
              </a:pathLst>
            </a:custGeom>
          </p:spPr>
        </p:pic>
      </p:grp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A97184D1-63A9-4D37-9E8B-87B308489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200" y="342000"/>
            <a:ext cx="7708800" cy="88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172E3E94-75F9-48DE-AAF0-004241AD9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00256" y="6516919"/>
            <a:ext cx="2772858" cy="246221"/>
          </a:xfrm>
        </p:spPr>
        <p:txBody>
          <a:bodyPr/>
          <a:lstStyle/>
          <a:p>
            <a:r>
              <a:rPr lang="de-DE"/>
              <a:t>Westfalen Weser Energie | Präsentationsmaster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C10EE8FF-65D6-406D-886B-007842B6C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3679" y="6516919"/>
            <a:ext cx="598435" cy="246221"/>
          </a:xfrm>
        </p:spPr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CE922842-D8A4-49CB-9C73-466A7F8548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773238"/>
            <a:ext cx="11233150" cy="4608512"/>
          </a:xfrm>
        </p:spPr>
        <p:txBody>
          <a:bodyPr vert="horz" lIns="0" tIns="72000" rIns="91440" bIns="7200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/>
            </a:lvl3pPr>
          </a:lstStyle>
          <a:p>
            <a:pPr marL="176213" lvl="0" indent="-176213">
              <a:buSzPct val="80000"/>
            </a:pPr>
            <a:r>
              <a:rPr lang="de-DE" dirty="0"/>
              <a:t>Mastertextformat bearbeiten</a:t>
            </a:r>
          </a:p>
          <a:p>
            <a:pPr marL="444500" lvl="1" indent="-242888">
              <a:buSzPct val="80000"/>
            </a:pPr>
            <a:r>
              <a:rPr lang="de-DE" dirty="0"/>
              <a:t>Zweite Ebene</a:t>
            </a:r>
          </a:p>
          <a:p>
            <a:pPr marL="658812" lvl="2" indent="-242888">
              <a:buSzPct val="80000"/>
            </a:pPr>
            <a:r>
              <a:rPr lang="de-DE" dirty="0"/>
              <a:t>Dritte Ebene</a:t>
            </a:r>
          </a:p>
          <a:p>
            <a:pPr marL="658812" lvl="2" indent="-242888">
              <a:buSzPct val="80000"/>
            </a:pPr>
            <a:r>
              <a:rPr lang="de-DE" dirty="0"/>
              <a:t>Vierte Ebene</a:t>
            </a:r>
          </a:p>
          <a:p>
            <a:pPr marL="658812" lvl="2" indent="-242888">
              <a:buSzPct val="80000"/>
            </a:pPr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44762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  <p15:guide id="4" orient="horz" pos="40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A97184D1-63A9-4D37-9E8B-87B308489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200" y="342000"/>
            <a:ext cx="7708800" cy="88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Präsentationsthema</a:t>
            </a:r>
            <a:br>
              <a:rPr lang="de-DE" dirty="0"/>
            </a:br>
            <a:r>
              <a:rPr lang="de-DE" dirty="0"/>
              <a:t>Agenda</a:t>
            </a:r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172E3E94-75F9-48DE-AAF0-004241AD9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00256" y="6516919"/>
            <a:ext cx="2772858" cy="246221"/>
          </a:xfrm>
        </p:spPr>
        <p:txBody>
          <a:bodyPr/>
          <a:lstStyle/>
          <a:p>
            <a:r>
              <a:rPr lang="de-DE"/>
              <a:t>Westfalen Weser Energie | Präsentationsmaster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C10EE8FF-65D6-406D-886B-007842B6C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3679" y="6516919"/>
            <a:ext cx="598435" cy="246221"/>
          </a:xfrm>
        </p:spPr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7DF25F9E-B907-4719-8AB2-6EA0A08F23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950" y="2200101"/>
            <a:ext cx="11232000" cy="360000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2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CB12628-FD37-4F7A-AB5D-261BA5648E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950" y="2611206"/>
            <a:ext cx="11232000" cy="360000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800" baseline="0"/>
            </a:lvl1pPr>
          </a:lstStyle>
          <a:p>
            <a:pPr lvl="0"/>
            <a:r>
              <a:rPr lang="de-DE" dirty="0"/>
              <a:t>Thema 3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C940A354-9599-44FC-B951-F6BE8424E1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8950" y="3022311"/>
            <a:ext cx="11232000" cy="360000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800" baseline="0"/>
            </a:lvl1pPr>
          </a:lstStyle>
          <a:p>
            <a:pPr lvl="0"/>
            <a:r>
              <a:rPr lang="de-DE" dirty="0"/>
              <a:t>Thema 4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3C1F2424-3C9B-452D-BD9C-76463E1CE2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950" y="3433416"/>
            <a:ext cx="11232000" cy="360000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800" baseline="0"/>
            </a:lvl1pPr>
          </a:lstStyle>
          <a:p>
            <a:pPr lvl="0"/>
            <a:r>
              <a:rPr lang="de-DE" dirty="0"/>
              <a:t>Thema 5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15F711B1-9C2B-4560-BE7A-8300E391B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8950" y="3844521"/>
            <a:ext cx="11232000" cy="360000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800" baseline="0"/>
            </a:lvl1pPr>
          </a:lstStyle>
          <a:p>
            <a:pPr lvl="0"/>
            <a:r>
              <a:rPr lang="de-DE" dirty="0"/>
              <a:t>Thema 6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85FCB0B4-D097-452A-8C75-C196FAD414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8950" y="4255626"/>
            <a:ext cx="11232000" cy="360000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800" baseline="0"/>
            </a:lvl1pPr>
          </a:lstStyle>
          <a:p>
            <a:pPr lvl="0"/>
            <a:r>
              <a:rPr lang="de-DE" dirty="0"/>
              <a:t>Thema 7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26E413B5-357E-4D8D-945C-61E5D7D0A2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950" y="4666731"/>
            <a:ext cx="11232000" cy="360000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800" baseline="0"/>
            </a:lvl1pPr>
          </a:lstStyle>
          <a:p>
            <a:pPr lvl="0"/>
            <a:r>
              <a:rPr lang="de-DE" dirty="0"/>
              <a:t>Thema 8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A4DC64DF-CF36-4C7D-BAC1-B199A3A2D0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8950" y="5077836"/>
            <a:ext cx="11232000" cy="360000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800" baseline="0"/>
            </a:lvl1pPr>
          </a:lstStyle>
          <a:p>
            <a:pPr lvl="0"/>
            <a:r>
              <a:rPr lang="de-DE" dirty="0"/>
              <a:t>Thema 9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21EB53FF-DC9E-4355-8811-D5675D9477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8950" y="5488941"/>
            <a:ext cx="11232000" cy="360000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800" baseline="0"/>
            </a:lvl1pPr>
          </a:lstStyle>
          <a:p>
            <a:pPr lvl="0"/>
            <a:r>
              <a:rPr lang="de-DE" dirty="0"/>
              <a:t>Thema 10</a:t>
            </a: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405A0375-A1E3-45DA-83CA-539E71360B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8950" y="1788996"/>
            <a:ext cx="11232000" cy="360000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Thema 1 (bitte das aktuelle Thema Petrol einfärben)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B74C031D-E3EC-40E2-9016-BBCF025FDC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8950" y="5900046"/>
            <a:ext cx="11232000" cy="360000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800" baseline="0"/>
            </a:lvl1pPr>
          </a:lstStyle>
          <a:p>
            <a:pPr lvl="0"/>
            <a:r>
              <a:rPr lang="de-DE" dirty="0"/>
              <a:t>Thema 11</a:t>
            </a:r>
          </a:p>
        </p:txBody>
      </p:sp>
    </p:spTree>
    <p:extLst>
      <p:ext uri="{BB962C8B-B14F-4D97-AF65-F5344CB8AC3E}">
        <p14:creationId xmlns:p14="http://schemas.microsoft.com/office/powerpoint/2010/main" val="2226673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  <p15:guide id="4" orient="horz" pos="40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1A93B7B-567B-491E-A560-F0384750EC37}"/>
              </a:ext>
            </a:extLst>
          </p:cNvPr>
          <p:cNvGrpSpPr/>
          <p:nvPr userDrawn="1"/>
        </p:nvGrpSpPr>
        <p:grpSpPr>
          <a:xfrm>
            <a:off x="-900891" y="-712213"/>
            <a:ext cx="13119545" cy="7197733"/>
            <a:chOff x="-900891" y="-712213"/>
            <a:chExt cx="13119545" cy="7197733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8EB06767-BF60-4239-B654-98ABEAB44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8" r="8336"/>
            <a:stretch>
              <a:fillRect/>
            </a:stretch>
          </p:blipFill>
          <p:spPr>
            <a:xfrm>
              <a:off x="0" y="2030368"/>
              <a:ext cx="12192000" cy="4455152"/>
            </a:xfrm>
            <a:custGeom>
              <a:avLst/>
              <a:gdLst>
                <a:gd name="connsiteX0" fmla="*/ 0 w 12192000"/>
                <a:gd name="connsiteY0" fmla="*/ 0 h 4455152"/>
                <a:gd name="connsiteX1" fmla="*/ 12192000 w 12192000"/>
                <a:gd name="connsiteY1" fmla="*/ 0 h 4455152"/>
                <a:gd name="connsiteX2" fmla="*/ 12192000 w 12192000"/>
                <a:gd name="connsiteY2" fmla="*/ 4455152 h 4455152"/>
                <a:gd name="connsiteX3" fmla="*/ 0 w 12192000"/>
                <a:gd name="connsiteY3" fmla="*/ 4455152 h 445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4455152">
                  <a:moveTo>
                    <a:pt x="0" y="0"/>
                  </a:moveTo>
                  <a:lnTo>
                    <a:pt x="12192000" y="0"/>
                  </a:lnTo>
                  <a:lnTo>
                    <a:pt x="12192000" y="4455152"/>
                  </a:lnTo>
                  <a:lnTo>
                    <a:pt x="0" y="4455152"/>
                  </a:lnTo>
                  <a:close/>
                </a:path>
              </a:pathLst>
            </a:cu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BB499BED-59D0-4868-A2B2-90BB5E55CB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26"/>
            <a:stretch>
              <a:fillRect/>
            </a:stretch>
          </p:blipFill>
          <p:spPr>
            <a:xfrm rot="20362016">
              <a:off x="-900891" y="-712213"/>
              <a:ext cx="13119545" cy="3954135"/>
            </a:xfrm>
            <a:custGeom>
              <a:avLst/>
              <a:gdLst>
                <a:gd name="connsiteX0" fmla="*/ 4898517 w 13119545"/>
                <a:gd name="connsiteY0" fmla="*/ 0 h 3954135"/>
                <a:gd name="connsiteX1" fmla="*/ 13119545 w 13119545"/>
                <a:gd name="connsiteY1" fmla="*/ 3095498 h 3954135"/>
                <a:gd name="connsiteX2" fmla="*/ 12796239 w 13119545"/>
                <a:gd name="connsiteY2" fmla="*/ 3954135 h 3954135"/>
                <a:gd name="connsiteX3" fmla="*/ 0 w 13119545"/>
                <a:gd name="connsiteY3" fmla="*/ 3954135 h 3954135"/>
                <a:gd name="connsiteX4" fmla="*/ 0 w 13119545"/>
                <a:gd name="connsiteY4" fmla="*/ 3339578 h 3954135"/>
                <a:gd name="connsiteX5" fmla="*/ 1257465 w 13119545"/>
                <a:gd name="connsiteY5" fmla="*/ 0 h 395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19545" h="3954135">
                  <a:moveTo>
                    <a:pt x="4898517" y="0"/>
                  </a:moveTo>
                  <a:lnTo>
                    <a:pt x="13119545" y="3095498"/>
                  </a:lnTo>
                  <a:lnTo>
                    <a:pt x="12796239" y="3954135"/>
                  </a:lnTo>
                  <a:lnTo>
                    <a:pt x="0" y="3954135"/>
                  </a:lnTo>
                  <a:lnTo>
                    <a:pt x="0" y="3339578"/>
                  </a:lnTo>
                  <a:lnTo>
                    <a:pt x="1257465" y="0"/>
                  </a:lnTo>
                  <a:close/>
                </a:path>
              </a:pathLst>
            </a:custGeom>
          </p:spPr>
        </p:pic>
      </p:grp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172E3E94-75F9-48DE-AAF0-004241AD9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00256" y="6516919"/>
            <a:ext cx="2772858" cy="246221"/>
          </a:xfrm>
        </p:spPr>
        <p:txBody>
          <a:bodyPr/>
          <a:lstStyle/>
          <a:p>
            <a:r>
              <a:rPr lang="de-DE"/>
              <a:t>Westfalen Weser Energie | Präsentationsmaster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C10EE8FF-65D6-406D-886B-007842B6C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3679" y="6516919"/>
            <a:ext cx="598435" cy="246221"/>
          </a:xfrm>
        </p:spPr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31A7DC-2138-4E87-BB4C-A5ABC4F18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89" y="2620848"/>
            <a:ext cx="8364896" cy="956441"/>
          </a:xfrm>
        </p:spPr>
        <p:txBody>
          <a:bodyPr anchor="t">
            <a:noAutofit/>
          </a:bodyPr>
          <a:lstStyle>
            <a:lvl1pPr algn="l">
              <a:defRPr lang="de-DE" sz="26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49D52813-3672-4077-87F4-092E96531BC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8239" y="3635137"/>
            <a:ext cx="8370045" cy="714727"/>
          </a:xfrm>
        </p:spPr>
        <p:txBody>
          <a:bodyPr lIns="90000" anchor="b">
            <a:noAutofit/>
          </a:bodyPr>
          <a:lstStyle>
            <a:lvl1pPr marL="0" indent="0">
              <a:spcBef>
                <a:spcPts val="0"/>
              </a:spcBef>
              <a:buNone/>
              <a:defRPr lang="de-DE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3408380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  <p15:guide id="4" orient="horz" pos="40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genüberstell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A97184D1-63A9-4D37-9E8B-87B308489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200" y="342000"/>
            <a:ext cx="7708800" cy="88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172E3E94-75F9-48DE-AAF0-004241AD9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00256" y="6516919"/>
            <a:ext cx="2772858" cy="246221"/>
          </a:xfrm>
        </p:spPr>
        <p:txBody>
          <a:bodyPr/>
          <a:lstStyle/>
          <a:p>
            <a:r>
              <a:rPr lang="de-DE"/>
              <a:t>Westfalen Weser Energie | Präsentationsmaster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C10EE8FF-65D6-406D-886B-007842B6C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3679" y="6516919"/>
            <a:ext cx="598435" cy="246221"/>
          </a:xfrm>
        </p:spPr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E7461FB-5A9A-4CF0-BA81-554949CA1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1772816"/>
            <a:ext cx="5436000" cy="4608934"/>
          </a:xfrm>
        </p:spPr>
        <p:txBody>
          <a:bodyPr>
            <a:noAutofit/>
          </a:bodyPr>
          <a:lstStyle>
            <a:lvl1pPr marL="285750" indent="-285750"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87362" indent="-285750"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5013" indent="-285750">
              <a:buSzPct val="80000"/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76213" lvl="0" indent="-176213" algn="l" defTabSz="914400" rtl="0" eaLnBrk="1" latinLnBrk="0" hangingPunct="1">
              <a:spcBef>
                <a:spcPct val="20000"/>
              </a:spcBef>
              <a:buSzPct val="80000"/>
            </a:pPr>
            <a:r>
              <a:rPr lang="de-DE"/>
              <a:t>Mastertextformat bearbeiten</a:t>
            </a:r>
          </a:p>
          <a:p>
            <a:pPr marL="176213" lvl="1" indent="-176213" algn="l" defTabSz="914400" rtl="0" eaLnBrk="1" latinLnBrk="0" hangingPunct="1">
              <a:spcBef>
                <a:spcPct val="20000"/>
              </a:spcBef>
              <a:buSzPct val="80000"/>
            </a:pPr>
            <a:r>
              <a:rPr lang="de-DE"/>
              <a:t>Zweite Ebene</a:t>
            </a:r>
          </a:p>
          <a:p>
            <a:pPr marL="176213" lvl="2" indent="-176213" algn="l" defTabSz="914400" rtl="0" eaLnBrk="1" latinLnBrk="0" hangingPunct="1">
              <a:spcBef>
                <a:spcPct val="20000"/>
              </a:spcBef>
              <a:buSzPct val="80000"/>
            </a:pPr>
            <a:r>
              <a:rPr lang="de-DE"/>
              <a:t>Dritte Ebene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574C8ED2-208C-4E05-A6D3-A8FD287D0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0149" y="1772816"/>
            <a:ext cx="5436000" cy="4608934"/>
          </a:xfrm>
        </p:spPr>
        <p:txBody>
          <a:bodyPr>
            <a:noAutofit/>
          </a:bodyPr>
          <a:lstStyle>
            <a:lvl1pPr marL="285750" indent="-285750"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87362" indent="-285750"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5013" indent="-285750" algn="l" defTabSz="9144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76213" lvl="0" indent="-176213" algn="l" defTabSz="914400" rtl="0" eaLnBrk="1" latinLnBrk="0" hangingPunct="1">
              <a:spcBef>
                <a:spcPct val="20000"/>
              </a:spcBef>
              <a:buSzPct val="80000"/>
            </a:pPr>
            <a:r>
              <a:rPr lang="de-DE"/>
              <a:t>Mastertextformat bearbeiten</a:t>
            </a:r>
          </a:p>
          <a:p>
            <a:pPr marL="176213" lvl="1" indent="-176213" algn="l" defTabSz="914400" rtl="0" eaLnBrk="1" latinLnBrk="0" hangingPunct="1">
              <a:spcBef>
                <a:spcPct val="20000"/>
              </a:spcBef>
              <a:buSzPct val="80000"/>
            </a:pPr>
            <a:r>
              <a:rPr lang="de-DE"/>
              <a:t>Zweite Ebene</a:t>
            </a:r>
          </a:p>
          <a:p>
            <a:pPr marL="176213" lvl="2" indent="-176213" algn="l" defTabSz="914400" rtl="0" eaLnBrk="1" latinLnBrk="0" hangingPunct="1">
              <a:spcBef>
                <a:spcPct val="20000"/>
              </a:spcBef>
              <a:buSzPct val="80000"/>
            </a:pPr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015409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  <p15:guide id="4" orient="horz" pos="40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3200" y="343542"/>
            <a:ext cx="9077176" cy="88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425" y="1773238"/>
            <a:ext cx="11233150" cy="4608512"/>
          </a:xfrm>
          <a:prstGeom prst="rect">
            <a:avLst/>
          </a:prstGeom>
        </p:spPr>
        <p:txBody>
          <a:bodyPr vert="horz" lIns="0" tIns="72000" rIns="91440" bIns="72000" rtlCol="0">
            <a:noAutofit/>
          </a:bodyPr>
          <a:lstStyle/>
          <a:p>
            <a:pPr marL="176213" lvl="0" indent="-176213" algn="l" defTabSz="914400" rtl="0" eaLnBrk="1" latinLnBrk="0" hangingPunct="1">
              <a:spcBef>
                <a:spcPct val="20000"/>
              </a:spcBef>
              <a:buSzPct val="80000"/>
            </a:pPr>
            <a:r>
              <a:rPr lang="de-DE" dirty="0"/>
              <a:t>Textmasterformat bearbeiten</a:t>
            </a:r>
          </a:p>
          <a:p>
            <a:pPr marL="444500" lvl="1" indent="-242888" algn="l" defTabSz="914400" rtl="0" eaLnBrk="1" latinLnBrk="0" hangingPunct="1">
              <a:spcBef>
                <a:spcPct val="20000"/>
              </a:spcBef>
              <a:buSzPct val="80000"/>
            </a:pPr>
            <a:r>
              <a:rPr lang="de-DE" dirty="0"/>
              <a:t>Zweite Ebene</a:t>
            </a:r>
          </a:p>
          <a:p>
            <a:pPr marL="658812" lvl="2" indent="-242888" algn="l" defTabSz="914400" rtl="0" eaLnBrk="1" latinLnBrk="0" hangingPunct="1">
              <a:spcBef>
                <a:spcPct val="20000"/>
              </a:spcBef>
              <a:buSzPct val="80000"/>
            </a:pPr>
            <a:r>
              <a:rPr lang="de-DE" dirty="0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43514" y="6516919"/>
            <a:ext cx="6729600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lang="de-DE" sz="1000" smtClean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Westfalen Weser Energie | Präsentationsmaster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73679" y="6516919"/>
            <a:ext cx="598435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lang="de-DE" sz="1000" smtClean="0">
                <a:solidFill>
                  <a:schemeClr val="tx2"/>
                </a:solidFill>
              </a:defRPr>
            </a:lvl1pPr>
          </a:lstStyle>
          <a:p>
            <a:fld id="{D8E6F146-144E-4376-A851-2B252C9A017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8" name="Grafik 1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D2D2777-15E3-4E76-A4F1-18F02AF9D57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3" y="76061"/>
            <a:ext cx="2157818" cy="1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3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0" r:id="rId2"/>
    <p:sldLayoutId id="2147483721" r:id="rId3"/>
    <p:sldLayoutId id="2147483716" r:id="rId4"/>
    <p:sldLayoutId id="2147483679" r:id="rId5"/>
    <p:sldLayoutId id="2147483704" r:id="rId6"/>
    <p:sldLayoutId id="2147483703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7" r:id="rId15"/>
    <p:sldLayoutId id="2147483718" r:id="rId16"/>
    <p:sldLayoutId id="2147483722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de-DE" sz="2600" b="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de-DE" sz="1800" kern="120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487362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de-DE" sz="18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701674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8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  <p15:guide id="5" orient="horz" pos="1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5A8B353-C647-44AC-B145-F8451BD36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1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AD19A8-0F1E-4210-BFE1-86850D5B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218" y="2446041"/>
            <a:ext cx="5472557" cy="1694780"/>
          </a:xfrm>
        </p:spPr>
        <p:txBody>
          <a:bodyPr/>
          <a:lstStyle/>
          <a:p>
            <a:r>
              <a:rPr lang="de-DE" dirty="0"/>
              <a:t>WESTFALEN WESER STELLT SICH VOR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9F79F931-7C2F-4095-BFB0-4D2BA7B3DF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00256" y="6516919"/>
            <a:ext cx="2772858" cy="246221"/>
          </a:xfrm>
        </p:spPr>
        <p:txBody>
          <a:bodyPr/>
          <a:lstStyle/>
          <a:p>
            <a:r>
              <a:rPr lang="de-DE" dirty="0"/>
              <a:t>Westfalen Weser | Unternehmenspräsentation</a:t>
            </a:r>
          </a:p>
        </p:txBody>
      </p:sp>
    </p:spTree>
    <p:extLst>
      <p:ext uri="{BB962C8B-B14F-4D97-AF65-F5344CB8AC3E}">
        <p14:creationId xmlns:p14="http://schemas.microsoft.com/office/powerpoint/2010/main" val="3796236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D6280CA-6B99-4FA8-968B-AC005650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517" y="387436"/>
            <a:ext cx="6922131" cy="885600"/>
          </a:xfrm>
        </p:spPr>
        <p:txBody>
          <a:bodyPr/>
          <a:lstStyle/>
          <a:p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Regionales Engagement der Westfalen Weser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237DFC-1AAD-41EF-B8B0-E5EE9B8E50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Westfalen Weser | Unternehmenspräsentation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7912BD-1BF1-40F7-90FA-BAFEB9441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10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ED11123-3D98-40DC-B1B4-62B188CB06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b="1" dirty="0"/>
              <a:t>Wir setzen uns für unsere Region ein und nehmen unsere gesellschaftliche Verantwortung wahr.</a:t>
            </a:r>
          </a:p>
        </p:txBody>
      </p:sp>
      <p:cxnSp>
        <p:nvCxnSpPr>
          <p:cNvPr id="10" name="Straight Connector 47">
            <a:extLst>
              <a:ext uri="{FF2B5EF4-FFF2-40B4-BE49-F238E27FC236}">
                <a16:creationId xmlns:a16="http://schemas.microsoft.com/office/drawing/2014/main" id="{EA435626-7BBC-4B8D-A958-59F9C048B543}"/>
              </a:ext>
            </a:extLst>
          </p:cNvPr>
          <p:cNvCxnSpPr/>
          <p:nvPr/>
        </p:nvCxnSpPr>
        <p:spPr>
          <a:xfrm flipV="1">
            <a:off x="4082455" y="3896576"/>
            <a:ext cx="0" cy="401882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47">
            <a:extLst>
              <a:ext uri="{FF2B5EF4-FFF2-40B4-BE49-F238E27FC236}">
                <a16:creationId xmlns:a16="http://schemas.microsoft.com/office/drawing/2014/main" id="{D587501F-426A-439E-BD8B-F16F1DCD92D1}"/>
              </a:ext>
            </a:extLst>
          </p:cNvPr>
          <p:cNvCxnSpPr/>
          <p:nvPr/>
        </p:nvCxnSpPr>
        <p:spPr>
          <a:xfrm flipV="1">
            <a:off x="7538685" y="3994136"/>
            <a:ext cx="0" cy="401882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7">
            <a:extLst>
              <a:ext uri="{FF2B5EF4-FFF2-40B4-BE49-F238E27FC236}">
                <a16:creationId xmlns:a16="http://schemas.microsoft.com/office/drawing/2014/main" id="{30EDF14C-01A5-43F8-9339-B3BB5CD930EB}"/>
              </a:ext>
            </a:extLst>
          </p:cNvPr>
          <p:cNvCxnSpPr/>
          <p:nvPr/>
        </p:nvCxnSpPr>
        <p:spPr>
          <a:xfrm flipV="1">
            <a:off x="5775508" y="3994136"/>
            <a:ext cx="0" cy="401882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7">
            <a:extLst>
              <a:ext uri="{FF2B5EF4-FFF2-40B4-BE49-F238E27FC236}">
                <a16:creationId xmlns:a16="http://schemas.microsoft.com/office/drawing/2014/main" id="{5EF58A66-4E4B-4AC1-9944-C95DC0C362D3}"/>
              </a:ext>
            </a:extLst>
          </p:cNvPr>
          <p:cNvCxnSpPr/>
          <p:nvPr/>
        </p:nvCxnSpPr>
        <p:spPr>
          <a:xfrm flipV="1">
            <a:off x="9264352" y="3979288"/>
            <a:ext cx="0" cy="401882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4">
            <a:extLst>
              <a:ext uri="{FF2B5EF4-FFF2-40B4-BE49-F238E27FC236}">
                <a16:creationId xmlns:a16="http://schemas.microsoft.com/office/drawing/2014/main" id="{8C1D79B0-04A7-4C06-BCB2-810742284EA7}"/>
              </a:ext>
            </a:extLst>
          </p:cNvPr>
          <p:cNvSpPr/>
          <p:nvPr/>
        </p:nvSpPr>
        <p:spPr>
          <a:xfrm>
            <a:off x="3347009" y="4441469"/>
            <a:ext cx="3130834" cy="923330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717171"/>
              </a:buClr>
            </a:pPr>
            <a:r>
              <a:rPr lang="de-DE" altLang="zh-CN" dirty="0">
                <a:solidFill>
                  <a:schemeClr val="tx2"/>
                </a:solidFill>
              </a:rPr>
              <a:t>Förderung des ehrenamtlichen Engagements durch zwei Wettbewerbe für Vereine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953F157-1B13-4C4D-9A94-15AE5195415D}"/>
              </a:ext>
            </a:extLst>
          </p:cNvPr>
          <p:cNvSpPr/>
          <p:nvPr/>
        </p:nvSpPr>
        <p:spPr>
          <a:xfrm>
            <a:off x="6841810" y="4396018"/>
            <a:ext cx="1393750" cy="923330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717171"/>
              </a:buClr>
              <a:defRPr/>
            </a:pPr>
            <a:r>
              <a:rPr lang="de-DE" altLang="zh-CN" dirty="0">
                <a:solidFill>
                  <a:schemeClr val="tx2"/>
                </a:solidFill>
              </a:rPr>
              <a:t>Nachwuchs-förderung: Energy Award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876C55D9-77CE-498D-9329-2546EFBA36B8}"/>
              </a:ext>
            </a:extLst>
          </p:cNvPr>
          <p:cNvSpPr/>
          <p:nvPr/>
        </p:nvSpPr>
        <p:spPr>
          <a:xfrm>
            <a:off x="8522418" y="4428540"/>
            <a:ext cx="1581808" cy="1200329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717171"/>
              </a:buClr>
              <a:defRPr/>
            </a:pPr>
            <a:r>
              <a:rPr lang="de-DE" altLang="zh-CN" dirty="0">
                <a:solidFill>
                  <a:schemeClr val="tx2"/>
                </a:solidFill>
              </a:rPr>
              <a:t>Stipendien </a:t>
            </a:r>
            <a:br>
              <a:rPr lang="de-DE" altLang="zh-CN" dirty="0">
                <a:solidFill>
                  <a:schemeClr val="tx2"/>
                </a:solidFill>
              </a:rPr>
            </a:br>
            <a:r>
              <a:rPr lang="de-DE" altLang="zh-CN" dirty="0">
                <a:solidFill>
                  <a:schemeClr val="tx2"/>
                </a:solidFill>
              </a:rPr>
              <a:t>Stiftung Studienfonds OWL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2130580-06C0-47B5-873C-9A72D4A2D630}"/>
              </a:ext>
            </a:extLst>
          </p:cNvPr>
          <p:cNvGrpSpPr>
            <a:grpSpLocks noChangeAspect="1"/>
          </p:cNvGrpSpPr>
          <p:nvPr/>
        </p:nvGrpSpPr>
        <p:grpSpPr>
          <a:xfrm>
            <a:off x="5005738" y="2428089"/>
            <a:ext cx="1540919" cy="1540919"/>
            <a:chOff x="3729613" y="1816119"/>
            <a:chExt cx="1800000" cy="1800000"/>
          </a:xfrm>
        </p:grpSpPr>
        <p:grpSp>
          <p:nvGrpSpPr>
            <p:cNvPr id="18" name="Group 9">
              <a:extLst>
                <a:ext uri="{FF2B5EF4-FFF2-40B4-BE49-F238E27FC236}">
                  <a16:creationId xmlns:a16="http://schemas.microsoft.com/office/drawing/2014/main" id="{F8D1515E-C0E6-477B-BC59-91D9B20E07A8}"/>
                </a:ext>
              </a:extLst>
            </p:cNvPr>
            <p:cNvGrpSpPr/>
            <p:nvPr/>
          </p:nvGrpSpPr>
          <p:grpSpPr>
            <a:xfrm>
              <a:off x="3729613" y="1816119"/>
              <a:ext cx="1800000" cy="1800000"/>
              <a:chOff x="5239065" y="2248494"/>
              <a:chExt cx="1486837" cy="1486837"/>
            </a:xfrm>
          </p:grpSpPr>
          <p:sp>
            <p:nvSpPr>
              <p:cNvPr id="20" name="Oval 17">
                <a:extLst>
                  <a:ext uri="{FF2B5EF4-FFF2-40B4-BE49-F238E27FC236}">
                    <a16:creationId xmlns:a16="http://schemas.microsoft.com/office/drawing/2014/main" id="{BB1DD610-8B36-4C28-B140-EF275330CE82}"/>
                  </a:ext>
                </a:extLst>
              </p:cNvPr>
              <p:cNvSpPr/>
              <p:nvPr/>
            </p:nvSpPr>
            <p:spPr bwMode="gray">
              <a:xfrm>
                <a:off x="5239065" y="2248494"/>
                <a:ext cx="1486837" cy="1486837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E2E2E2"/>
                </a:solidFill>
                <a:miter lim="800000"/>
                <a:headEnd type="none" w="lg" len="lg"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tIns="91440" bIns="91440"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srgbClr val="717171"/>
                  </a:buClr>
                </a:pPr>
                <a:endParaRPr lang="de-DE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AutoShape 3">
                <a:extLst>
                  <a:ext uri="{FF2B5EF4-FFF2-40B4-BE49-F238E27FC236}">
                    <a16:creationId xmlns:a16="http://schemas.microsoft.com/office/drawing/2014/main" id="{240ECF1E-2B2B-412D-99DA-B760C0ADC32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479298" y="2488261"/>
                <a:ext cx="1006370" cy="1007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5961" tIns="27981" rIns="55961" bIns="2798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65D6A67F-F354-4632-8E79-4731DBC6D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4533" y="2225645"/>
              <a:ext cx="1484630" cy="959890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8F528387-BF8F-42EE-82D8-ECA1D1B71655}"/>
              </a:ext>
            </a:extLst>
          </p:cNvPr>
          <p:cNvGrpSpPr>
            <a:grpSpLocks noChangeAspect="1"/>
          </p:cNvGrpSpPr>
          <p:nvPr/>
        </p:nvGrpSpPr>
        <p:grpSpPr>
          <a:xfrm>
            <a:off x="3336008" y="2445798"/>
            <a:ext cx="1450778" cy="1450778"/>
            <a:chOff x="739850" y="1833773"/>
            <a:chExt cx="1800000" cy="1800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FBE6CF6-9578-4641-B844-73CD6798F3C1}"/>
                </a:ext>
              </a:extLst>
            </p:cNvPr>
            <p:cNvSpPr/>
            <p:nvPr/>
          </p:nvSpPr>
          <p:spPr bwMode="gray">
            <a:xfrm>
              <a:off x="739850" y="1833773"/>
              <a:ext cx="1800000" cy="18000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E2E2E2"/>
              </a:solidFill>
              <a:miter lim="800000"/>
              <a:headEnd type="none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tIns="91440" bIns="9144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717171"/>
                </a:buClr>
              </a:pPr>
              <a:endParaRPr lang="de-DE" sz="1400" dirty="0">
                <a:solidFill>
                  <a:prstClr val="black"/>
                </a:solidFill>
              </a:endParaRPr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ACAE96CA-FF12-4C3C-95A7-6EBC4F445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19" y="2509829"/>
              <a:ext cx="1514916" cy="447888"/>
            </a:xfrm>
            <a:prstGeom prst="rect">
              <a:avLst/>
            </a:prstGeom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14340263-FAAC-4090-A1CA-CC36EB35E498}"/>
              </a:ext>
            </a:extLst>
          </p:cNvPr>
          <p:cNvGrpSpPr/>
          <p:nvPr/>
        </p:nvGrpSpPr>
        <p:grpSpPr>
          <a:xfrm>
            <a:off x="6747270" y="2451447"/>
            <a:ext cx="1527841" cy="1527841"/>
            <a:chOff x="8186214" y="2204864"/>
            <a:chExt cx="1584000" cy="1584000"/>
          </a:xfrm>
        </p:grpSpPr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C40CEBD2-2BFD-45B7-8DE1-C13E7854CC1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86214" y="2204864"/>
              <a:ext cx="1584000" cy="1584000"/>
              <a:chOff x="6619610" y="2138095"/>
              <a:chExt cx="1800000" cy="1800000"/>
            </a:xfrm>
          </p:grpSpPr>
          <p:grpSp>
            <p:nvGrpSpPr>
              <p:cNvPr id="28" name="Group 9">
                <a:extLst>
                  <a:ext uri="{FF2B5EF4-FFF2-40B4-BE49-F238E27FC236}">
                    <a16:creationId xmlns:a16="http://schemas.microsoft.com/office/drawing/2014/main" id="{2FC23392-A693-4E36-BEDB-FC1EA1D44829}"/>
                  </a:ext>
                </a:extLst>
              </p:cNvPr>
              <p:cNvGrpSpPr/>
              <p:nvPr/>
            </p:nvGrpSpPr>
            <p:grpSpPr>
              <a:xfrm>
                <a:off x="6619610" y="2138095"/>
                <a:ext cx="1800000" cy="1800000"/>
                <a:chOff x="5239065" y="2248494"/>
                <a:chExt cx="1486837" cy="1486837"/>
              </a:xfrm>
            </p:grpSpPr>
            <p:sp>
              <p:nvSpPr>
                <p:cNvPr id="30" name="Oval 17">
                  <a:extLst>
                    <a:ext uri="{FF2B5EF4-FFF2-40B4-BE49-F238E27FC236}">
                      <a16:creationId xmlns:a16="http://schemas.microsoft.com/office/drawing/2014/main" id="{552E5291-BBE7-4B1D-8F9D-C6A82B609750}"/>
                    </a:ext>
                  </a:extLst>
                </p:cNvPr>
                <p:cNvSpPr/>
                <p:nvPr/>
              </p:nvSpPr>
              <p:spPr bwMode="gray">
                <a:xfrm>
                  <a:off x="5239065" y="2248494"/>
                  <a:ext cx="1486837" cy="1486837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rgbClr val="E2E2E2"/>
                  </a:solidFill>
                  <a:miter lim="800000"/>
                  <a:headEnd type="none" w="lg" len="lg"/>
                  <a:tailEnd type="none" w="lg" len="lg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tIns="91440" bIns="91440" rtlCol="0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Clr>
                      <a:srgbClr val="717171"/>
                    </a:buClr>
                  </a:pPr>
                  <a:endParaRPr lang="de-DE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AutoShape 3">
                  <a:extLst>
                    <a:ext uri="{FF2B5EF4-FFF2-40B4-BE49-F238E27FC236}">
                      <a16:creationId xmlns:a16="http://schemas.microsoft.com/office/drawing/2014/main" id="{88DE3E20-4439-45B6-99FA-3E8F6D0735CE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479298" y="2488261"/>
                  <a:ext cx="1006370" cy="1007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55961" tIns="27981" rIns="55961" bIns="27981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 dirty="0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29" name="Grafik 28">
                <a:extLst>
                  <a:ext uri="{FF2B5EF4-FFF2-40B4-BE49-F238E27FC236}">
                    <a16:creationId xmlns:a16="http://schemas.microsoft.com/office/drawing/2014/main" id="{032B2494-9150-456E-B7FC-79A4204A61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6156" y="2734318"/>
                <a:ext cx="1524000" cy="666750"/>
              </a:xfrm>
              <a:prstGeom prst="rect">
                <a:avLst/>
              </a:prstGeom>
            </p:spPr>
          </p:pic>
        </p:grp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435504D-9B18-4211-A4FC-510D3AC216CD}"/>
                </a:ext>
              </a:extLst>
            </p:cNvPr>
            <p:cNvSpPr txBox="1"/>
            <p:nvPr/>
          </p:nvSpPr>
          <p:spPr>
            <a:xfrm rot="16200000">
              <a:off x="9297599" y="2860001"/>
              <a:ext cx="51937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000" dirty="0">
                  <a:solidFill>
                    <a:srgbClr val="009E97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2022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FEC4456F-D40C-40BA-AB87-527AA8728A56}"/>
              </a:ext>
            </a:extLst>
          </p:cNvPr>
          <p:cNvGrpSpPr>
            <a:grpSpLocks noChangeAspect="1"/>
          </p:cNvGrpSpPr>
          <p:nvPr/>
        </p:nvGrpSpPr>
        <p:grpSpPr>
          <a:xfrm>
            <a:off x="8522418" y="2445798"/>
            <a:ext cx="1511057" cy="1511057"/>
            <a:chOff x="9509608" y="2138095"/>
            <a:chExt cx="1800000" cy="1800000"/>
          </a:xfrm>
        </p:grpSpPr>
        <p:grpSp>
          <p:nvGrpSpPr>
            <p:cNvPr id="33" name="Group 10">
              <a:extLst>
                <a:ext uri="{FF2B5EF4-FFF2-40B4-BE49-F238E27FC236}">
                  <a16:creationId xmlns:a16="http://schemas.microsoft.com/office/drawing/2014/main" id="{AADD5E74-376E-40F9-8414-FEAD24F5C947}"/>
                </a:ext>
              </a:extLst>
            </p:cNvPr>
            <p:cNvGrpSpPr/>
            <p:nvPr/>
          </p:nvGrpSpPr>
          <p:grpSpPr>
            <a:xfrm>
              <a:off x="9509608" y="2138095"/>
              <a:ext cx="1800000" cy="1800000"/>
              <a:chOff x="9034426" y="2248494"/>
              <a:chExt cx="1486837" cy="1486837"/>
            </a:xfrm>
          </p:grpSpPr>
          <p:sp>
            <p:nvSpPr>
              <p:cNvPr id="35" name="Oval 11">
                <a:extLst>
                  <a:ext uri="{FF2B5EF4-FFF2-40B4-BE49-F238E27FC236}">
                    <a16:creationId xmlns:a16="http://schemas.microsoft.com/office/drawing/2014/main" id="{E998F5D3-D7AA-45F8-AA6C-3EA09D23DCC3}"/>
                  </a:ext>
                </a:extLst>
              </p:cNvPr>
              <p:cNvSpPr/>
              <p:nvPr/>
            </p:nvSpPr>
            <p:spPr bwMode="gray">
              <a:xfrm>
                <a:off x="9034426" y="2248494"/>
                <a:ext cx="1486837" cy="1486837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E2E2E2"/>
                </a:solidFill>
                <a:miter lim="800000"/>
                <a:headEnd type="none" w="lg" len="lg"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tIns="91440" bIns="91440"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srgbClr val="717171"/>
                  </a:buClr>
                </a:pPr>
                <a:endParaRPr lang="de-DE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AutoShape 3">
                <a:extLst>
                  <a:ext uri="{FF2B5EF4-FFF2-40B4-BE49-F238E27FC236}">
                    <a16:creationId xmlns:a16="http://schemas.microsoft.com/office/drawing/2014/main" id="{833A2388-5C69-465D-962A-595AE48086A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9350704" y="2564772"/>
                <a:ext cx="854282" cy="854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952" tIns="34976" rIns="69952" bIns="349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205A23A7-F770-4C45-B318-4878FDA4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0843" y="2885473"/>
              <a:ext cx="1597527" cy="504000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81FB4599-3AFB-46C9-ACF0-EDF1C5CBAE48}"/>
              </a:ext>
            </a:extLst>
          </p:cNvPr>
          <p:cNvGrpSpPr/>
          <p:nvPr/>
        </p:nvGrpSpPr>
        <p:grpSpPr>
          <a:xfrm>
            <a:off x="10294122" y="2421902"/>
            <a:ext cx="1527839" cy="1499993"/>
            <a:chOff x="8186214" y="2204864"/>
            <a:chExt cx="1584000" cy="1584000"/>
          </a:xfrm>
        </p:grpSpPr>
        <p:grpSp>
          <p:nvGrpSpPr>
            <p:cNvPr id="40" name="Group 9">
              <a:extLst>
                <a:ext uri="{FF2B5EF4-FFF2-40B4-BE49-F238E27FC236}">
                  <a16:creationId xmlns:a16="http://schemas.microsoft.com/office/drawing/2014/main" id="{3510CE9B-61DF-4B6C-88C9-2A8E26830881}"/>
                </a:ext>
              </a:extLst>
            </p:cNvPr>
            <p:cNvGrpSpPr/>
            <p:nvPr/>
          </p:nvGrpSpPr>
          <p:grpSpPr>
            <a:xfrm>
              <a:off x="8186214" y="2204864"/>
              <a:ext cx="1584000" cy="1584000"/>
              <a:chOff x="5239065" y="2248494"/>
              <a:chExt cx="1486837" cy="1486837"/>
            </a:xfrm>
          </p:grpSpPr>
          <p:sp>
            <p:nvSpPr>
              <p:cNvPr id="42" name="Oval 17">
                <a:extLst>
                  <a:ext uri="{FF2B5EF4-FFF2-40B4-BE49-F238E27FC236}">
                    <a16:creationId xmlns:a16="http://schemas.microsoft.com/office/drawing/2014/main" id="{7548B3C2-1A56-4D3C-83FB-2A501546BAA0}"/>
                  </a:ext>
                </a:extLst>
              </p:cNvPr>
              <p:cNvSpPr/>
              <p:nvPr/>
            </p:nvSpPr>
            <p:spPr bwMode="gray">
              <a:xfrm>
                <a:off x="5239065" y="2248494"/>
                <a:ext cx="1486837" cy="1486837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E2E2E2"/>
                </a:solidFill>
                <a:miter lim="800000"/>
                <a:headEnd type="none" w="lg" len="lg"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tIns="91440" bIns="91440"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srgbClr val="717171"/>
                  </a:buClr>
                </a:pPr>
                <a:endParaRPr lang="de-DE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AutoShape 3">
                <a:extLst>
                  <a:ext uri="{FF2B5EF4-FFF2-40B4-BE49-F238E27FC236}">
                    <a16:creationId xmlns:a16="http://schemas.microsoft.com/office/drawing/2014/main" id="{B068B433-179C-4EC2-836A-6B87A8170B8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479298" y="2488261"/>
                <a:ext cx="1006370" cy="1007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5961" tIns="27981" rIns="55961" bIns="2798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280CBE14-D3F5-40C2-8850-A0BCD3F4768E}"/>
                </a:ext>
              </a:extLst>
            </p:cNvPr>
            <p:cNvSpPr txBox="1"/>
            <p:nvPr/>
          </p:nvSpPr>
          <p:spPr>
            <a:xfrm rot="16200000">
              <a:off x="9557252" y="2860001"/>
              <a:ext cx="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endParaRPr lang="de-DE" sz="2000" dirty="0">
                <a:solidFill>
                  <a:srgbClr val="009E97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3" name="Grafik 2" descr="Ein Bild, das Text, ClipArt, Schild enthält.&#10;&#10;Automatisch generierte Beschreibung">
            <a:extLst>
              <a:ext uri="{FF2B5EF4-FFF2-40B4-BE49-F238E27FC236}">
                <a16:creationId xmlns:a16="http://schemas.microsoft.com/office/drawing/2014/main" id="{C0B4AFDF-05C4-4E27-BBBA-9424EDB21B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04" y="2901831"/>
            <a:ext cx="1350155" cy="572317"/>
          </a:xfrm>
          <a:prstGeom prst="rect">
            <a:avLst/>
          </a:prstGeom>
        </p:spPr>
      </p:pic>
      <p:cxnSp>
        <p:nvCxnSpPr>
          <p:cNvPr id="44" name="Straight Connector 47">
            <a:extLst>
              <a:ext uri="{FF2B5EF4-FFF2-40B4-BE49-F238E27FC236}">
                <a16:creationId xmlns:a16="http://schemas.microsoft.com/office/drawing/2014/main" id="{D4F16DC1-ED83-45C1-A690-199B1027D4D1}"/>
              </a:ext>
            </a:extLst>
          </p:cNvPr>
          <p:cNvCxnSpPr>
            <a:cxnSpLocks/>
          </p:cNvCxnSpPr>
          <p:nvPr/>
        </p:nvCxnSpPr>
        <p:spPr>
          <a:xfrm flipV="1">
            <a:off x="11097266" y="3956855"/>
            <a:ext cx="0" cy="476443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750DAE8B-B553-4D6F-BF8B-DEDF876A3002}"/>
              </a:ext>
            </a:extLst>
          </p:cNvPr>
          <p:cNvSpPr txBox="1"/>
          <p:nvPr/>
        </p:nvSpPr>
        <p:spPr>
          <a:xfrm>
            <a:off x="10153182" y="4502040"/>
            <a:ext cx="1995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80000"/>
            </a:pPr>
            <a:r>
              <a:rPr lang="de-DE" dirty="0">
                <a:solidFill>
                  <a:schemeClr val="tx2"/>
                </a:solidFill>
              </a:rPr>
              <a:t>Preis für kulturelle Aushängeschilder der Region</a:t>
            </a:r>
          </a:p>
        </p:txBody>
      </p:sp>
    </p:spTree>
    <p:extLst>
      <p:ext uri="{BB962C8B-B14F-4D97-AF65-F5344CB8AC3E}">
        <p14:creationId xmlns:p14="http://schemas.microsoft.com/office/powerpoint/2010/main" val="75907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D893A-1989-450C-A5AB-C2FCFBCD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Herzlichen Dank für </a:t>
            </a:r>
            <a:br>
              <a:rPr lang="de-DE" dirty="0"/>
            </a:br>
            <a:r>
              <a:rPr lang="de-DE" dirty="0"/>
              <a:t>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24778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0B16ABE-7861-45FD-BD6E-DF5257F207CF}"/>
              </a:ext>
            </a:extLst>
          </p:cNvPr>
          <p:cNvSpPr/>
          <p:nvPr/>
        </p:nvSpPr>
        <p:spPr>
          <a:xfrm>
            <a:off x="4350392" y="1741259"/>
            <a:ext cx="3492000" cy="1569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pic>
        <p:nvPicPr>
          <p:cNvPr id="3" name="Grafik 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C5A1983-C340-4818-A1CC-810162FE29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07" y="2074019"/>
            <a:ext cx="2507186" cy="121680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56FBB69B-97AF-4E61-A5C9-1EDD10AB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Struktur der Westfalen Weser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AFD8F9-4709-47B5-B559-228E92B870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Westfalen Weser | Unternehmenspräsentation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621EDB-CFC8-45AC-B6F9-B48D7EC72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E6F146-144E-4376-A851-2B252C9A017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1D03CDC-87E1-4BFF-A065-D8D44C7E0DF4}"/>
              </a:ext>
            </a:extLst>
          </p:cNvPr>
          <p:cNvSpPr/>
          <p:nvPr/>
        </p:nvSpPr>
        <p:spPr>
          <a:xfrm>
            <a:off x="551384" y="4004692"/>
            <a:ext cx="3492000" cy="1569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73A9D7B-B672-43A0-B8E7-587123B005FF}"/>
              </a:ext>
            </a:extLst>
          </p:cNvPr>
          <p:cNvSpPr/>
          <p:nvPr/>
        </p:nvSpPr>
        <p:spPr>
          <a:xfrm>
            <a:off x="4350392" y="4004692"/>
            <a:ext cx="3492000" cy="1569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23E2E9D-FDC8-4CF0-9AE2-0F53D9C601BF}"/>
              </a:ext>
            </a:extLst>
          </p:cNvPr>
          <p:cNvSpPr/>
          <p:nvPr/>
        </p:nvSpPr>
        <p:spPr>
          <a:xfrm>
            <a:off x="8148616" y="4004692"/>
            <a:ext cx="3492000" cy="1569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87E7B31-6D62-4356-95B0-F16F0FEE3978}"/>
              </a:ext>
            </a:extLst>
          </p:cNvPr>
          <p:cNvSpPr/>
          <p:nvPr/>
        </p:nvSpPr>
        <p:spPr>
          <a:xfrm>
            <a:off x="4350392" y="1459825"/>
            <a:ext cx="3492000" cy="60874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Steuerung der Unternehmensgruppe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6B07DC6-2300-486F-AECB-C5F2B224B29D}"/>
              </a:ext>
            </a:extLst>
          </p:cNvPr>
          <p:cNvSpPr/>
          <p:nvPr/>
        </p:nvSpPr>
        <p:spPr>
          <a:xfrm>
            <a:off x="551384" y="4004692"/>
            <a:ext cx="3492000" cy="32730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Investitionen &amp; Beteiligungen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A05CB8F-CB91-4339-83AD-FDB384703B38}"/>
              </a:ext>
            </a:extLst>
          </p:cNvPr>
          <p:cNvSpPr/>
          <p:nvPr/>
        </p:nvSpPr>
        <p:spPr>
          <a:xfrm>
            <a:off x="4350392" y="4004692"/>
            <a:ext cx="3492000" cy="32730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Netzgeschäft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577D807-BB5A-4F98-AE86-947422BFCFC4}"/>
              </a:ext>
            </a:extLst>
          </p:cNvPr>
          <p:cNvSpPr/>
          <p:nvPr/>
        </p:nvSpPr>
        <p:spPr>
          <a:xfrm>
            <a:off x="8148616" y="4004692"/>
            <a:ext cx="3492000" cy="32730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Regenerative Energien und Wärme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A6104862-EC86-4C01-B5BD-0F62DE72791E}"/>
              </a:ext>
            </a:extLst>
          </p:cNvPr>
          <p:cNvCxnSpPr>
            <a:stCxn id="10" idx="2"/>
            <a:endCxn id="20" idx="0"/>
          </p:cNvCxnSpPr>
          <p:nvPr/>
        </p:nvCxnSpPr>
        <p:spPr>
          <a:xfrm>
            <a:off x="6096392" y="3311047"/>
            <a:ext cx="0" cy="69364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Verbinder: gewinkelt 22">
            <a:extLst>
              <a:ext uri="{FF2B5EF4-FFF2-40B4-BE49-F238E27FC236}">
                <a16:creationId xmlns:a16="http://schemas.microsoft.com/office/drawing/2014/main" id="{EB2ADFCD-1955-40BD-BFFD-BB8AE93746A7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 rot="16200000" flipH="1">
            <a:off x="7648682" y="1758757"/>
            <a:ext cx="693645" cy="3798224"/>
          </a:xfrm>
          <a:prstGeom prst="bentConnector3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erbinder: gewinkelt 23">
            <a:extLst>
              <a:ext uri="{FF2B5EF4-FFF2-40B4-BE49-F238E27FC236}">
                <a16:creationId xmlns:a16="http://schemas.microsoft.com/office/drawing/2014/main" id="{7998B130-74C6-4BB3-8272-0AA4C065DA33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rot="5400000">
            <a:off x="3850066" y="1758365"/>
            <a:ext cx="693645" cy="3799008"/>
          </a:xfrm>
          <a:prstGeom prst="bentConnector3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>
            <a:extLst>
              <a:ext uri="{FF2B5EF4-FFF2-40B4-BE49-F238E27FC236}">
                <a16:creationId xmlns:a16="http://schemas.microsoft.com/office/drawing/2014/main" id="{EB889B32-B589-42F1-B78F-DD0B4159FF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384" y="4394232"/>
            <a:ext cx="3420000" cy="1217467"/>
          </a:xfrm>
          <a:prstGeom prst="rect">
            <a:avLst/>
          </a:prstGeom>
        </p:spPr>
      </p:pic>
      <p:pic>
        <p:nvPicPr>
          <p:cNvPr id="29" name="Grafik 2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0D3051F-1EAE-4995-8B9B-64806298BF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68" y="4394231"/>
            <a:ext cx="2090649" cy="1216800"/>
          </a:xfrm>
          <a:prstGeom prst="rect">
            <a:avLst/>
          </a:prstGeom>
        </p:spPr>
      </p:pic>
      <p:pic>
        <p:nvPicPr>
          <p:cNvPr id="31" name="Grafik 3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5C75858-A43B-4492-8741-9E955008F9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52" y="4394231"/>
            <a:ext cx="3482203" cy="12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4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AABADD5-69C7-480F-AAEA-278B7EF8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Netzgebiet der Westfalen Weser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BF23AB-1792-4D1A-BBF0-845D59E295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Westfalen Weser | Unternehmenspräsentation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1E7632-B7BB-4D9B-832B-8185F30557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E6F146-144E-4376-A851-2B252C9A017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F672482-D690-4878-9DE8-9C8FE256B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r>
              <a:rPr lang="de-DE" b="1" dirty="0"/>
              <a:t>Wir sind kommunal.</a:t>
            </a:r>
          </a:p>
          <a:p>
            <a:r>
              <a:rPr lang="de-DE" b="1" dirty="0"/>
              <a:t>Wir sind regional.</a:t>
            </a:r>
          </a:p>
          <a:p>
            <a:r>
              <a:rPr lang="de-DE" b="1" dirty="0"/>
              <a:t>Wir sind vernetzt!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6363136-A437-4569-BC8E-5F5FDED16E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31" y="752572"/>
            <a:ext cx="4799493" cy="5844780"/>
          </a:xfrm>
          <a:prstGeom prst="rect">
            <a:avLst/>
          </a:prstGeom>
        </p:spPr>
      </p:pic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38FD3235-D628-4B84-A5A1-D93D348922C0}"/>
              </a:ext>
            </a:extLst>
          </p:cNvPr>
          <p:cNvSpPr/>
          <p:nvPr/>
        </p:nvSpPr>
        <p:spPr>
          <a:xfrm>
            <a:off x="7844110" y="2171094"/>
            <a:ext cx="1800200" cy="1008918"/>
          </a:xfrm>
          <a:prstGeom prst="wedgeRectCallout">
            <a:avLst>
              <a:gd name="adj1" fmla="val -21935"/>
              <a:gd name="adj2" fmla="val 74476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Netze in über </a:t>
            </a:r>
            <a:r>
              <a:rPr lang="de-DE" b="1" dirty="0">
                <a:solidFill>
                  <a:schemeClr val="tx2"/>
                </a:solidFill>
              </a:rPr>
              <a:t>100</a:t>
            </a:r>
            <a:r>
              <a:rPr lang="de-DE" dirty="0">
                <a:solidFill>
                  <a:schemeClr val="tx2"/>
                </a:solidFill>
              </a:rPr>
              <a:t> Städten und Gemeinden</a:t>
            </a:r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A8A86B40-A889-4E34-B63E-3ED0E1D6D818}"/>
              </a:ext>
            </a:extLst>
          </p:cNvPr>
          <p:cNvSpPr/>
          <p:nvPr/>
        </p:nvSpPr>
        <p:spPr>
          <a:xfrm>
            <a:off x="6705654" y="4200153"/>
            <a:ext cx="1297738" cy="432623"/>
          </a:xfrm>
          <a:prstGeom prst="wedgeRectCallout">
            <a:avLst>
              <a:gd name="adj1" fmla="val 11644"/>
              <a:gd name="adj2" fmla="val -89159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2"/>
                </a:solidFill>
              </a:rPr>
              <a:t>10</a:t>
            </a:r>
            <a:r>
              <a:rPr lang="de-DE" dirty="0">
                <a:solidFill>
                  <a:schemeClr val="tx2"/>
                </a:solidFill>
              </a:rPr>
              <a:t> Kreise</a:t>
            </a:r>
          </a:p>
        </p:txBody>
      </p:sp>
      <p:sp>
        <p:nvSpPr>
          <p:cNvPr id="15" name="Sprechblase: rechteckig 14">
            <a:extLst>
              <a:ext uri="{FF2B5EF4-FFF2-40B4-BE49-F238E27FC236}">
                <a16:creationId xmlns:a16="http://schemas.microsoft.com/office/drawing/2014/main" id="{F4759DAE-5937-4D44-8737-E46393DCBA27}"/>
              </a:ext>
            </a:extLst>
          </p:cNvPr>
          <p:cNvSpPr/>
          <p:nvPr/>
        </p:nvSpPr>
        <p:spPr>
          <a:xfrm>
            <a:off x="4727848" y="5074794"/>
            <a:ext cx="2239410" cy="646330"/>
          </a:xfrm>
          <a:prstGeom prst="wedgeRectCallout">
            <a:avLst>
              <a:gd name="adj1" fmla="val -435"/>
              <a:gd name="adj2" fmla="val -79624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2"/>
                </a:solidFill>
              </a:rPr>
              <a:t>2</a:t>
            </a:r>
            <a:r>
              <a:rPr lang="de-DE" dirty="0">
                <a:solidFill>
                  <a:schemeClr val="tx2"/>
                </a:solidFill>
              </a:rPr>
              <a:t> Bundesländer 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sz="1400" dirty="0">
                <a:solidFill>
                  <a:schemeClr val="tx2"/>
                </a:solidFill>
              </a:rPr>
              <a:t>(NRW &amp; Niedersachsen)</a:t>
            </a:r>
          </a:p>
        </p:txBody>
      </p:sp>
      <p:sp>
        <p:nvSpPr>
          <p:cNvPr id="16" name="Sprechblase: rechteckig 15">
            <a:extLst>
              <a:ext uri="{FF2B5EF4-FFF2-40B4-BE49-F238E27FC236}">
                <a16:creationId xmlns:a16="http://schemas.microsoft.com/office/drawing/2014/main" id="{5CBC9FCD-04D2-4036-B3A4-6DACF70EA175}"/>
              </a:ext>
            </a:extLst>
          </p:cNvPr>
          <p:cNvSpPr/>
          <p:nvPr/>
        </p:nvSpPr>
        <p:spPr>
          <a:xfrm>
            <a:off x="5184230" y="3009242"/>
            <a:ext cx="1728192" cy="432623"/>
          </a:xfrm>
          <a:prstGeom prst="wedgeRectCallout">
            <a:avLst>
              <a:gd name="adj1" fmla="val -266"/>
              <a:gd name="adj2" fmla="val 80371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2"/>
                </a:solidFill>
              </a:rPr>
              <a:t>56 </a:t>
            </a:r>
            <a:r>
              <a:rPr lang="de-DE" dirty="0">
                <a:solidFill>
                  <a:schemeClr val="tx2"/>
                </a:solidFill>
              </a:rPr>
              <a:t>Anteilseigner</a:t>
            </a:r>
          </a:p>
        </p:txBody>
      </p:sp>
      <p:sp>
        <p:nvSpPr>
          <p:cNvPr id="17" name="Sprechblase: rechteckig 16">
            <a:extLst>
              <a:ext uri="{FF2B5EF4-FFF2-40B4-BE49-F238E27FC236}">
                <a16:creationId xmlns:a16="http://schemas.microsoft.com/office/drawing/2014/main" id="{9B63A552-6A6F-4BDC-A014-BDE717FE91DF}"/>
              </a:ext>
            </a:extLst>
          </p:cNvPr>
          <p:cNvSpPr/>
          <p:nvPr/>
        </p:nvSpPr>
        <p:spPr>
          <a:xfrm>
            <a:off x="7638032" y="5648074"/>
            <a:ext cx="1519126" cy="584378"/>
          </a:xfrm>
          <a:prstGeom prst="wedgeRectCallout">
            <a:avLst>
              <a:gd name="adj1" fmla="val 11644"/>
              <a:gd name="adj2" fmla="val -89159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2"/>
                </a:solidFill>
              </a:rPr>
              <a:t>6.400 </a:t>
            </a:r>
            <a:r>
              <a:rPr lang="de-DE" dirty="0">
                <a:solidFill>
                  <a:schemeClr val="tx2"/>
                </a:solidFill>
              </a:rPr>
              <a:t>km² Netzgebiet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233C4A0-0F19-45CF-BA67-84C11CD69760}"/>
              </a:ext>
            </a:extLst>
          </p:cNvPr>
          <p:cNvSpPr txBox="1"/>
          <p:nvPr/>
        </p:nvSpPr>
        <p:spPr>
          <a:xfrm>
            <a:off x="5849836" y="2521664"/>
            <a:ext cx="7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Herford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2AF4270-A0E9-4209-9A10-847A2DE411F4}"/>
              </a:ext>
            </a:extLst>
          </p:cNvPr>
          <p:cNvSpPr txBox="1"/>
          <p:nvPr/>
        </p:nvSpPr>
        <p:spPr>
          <a:xfrm>
            <a:off x="5015880" y="4416464"/>
            <a:ext cx="968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Paderborn</a:t>
            </a:r>
          </a:p>
        </p:txBody>
      </p:sp>
    </p:spTree>
    <p:extLst>
      <p:ext uri="{BB962C8B-B14F-4D97-AF65-F5344CB8AC3E}">
        <p14:creationId xmlns:p14="http://schemas.microsoft.com/office/powerpoint/2010/main" val="299788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9B26050-90D8-412B-8452-788530A22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Westfalen Weser in Zahlen*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743B1C-BE4E-42B1-B444-396011BD94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Westfalen Weser | Unternehmenspräsentation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9A6654-796D-4F06-B8C8-D583BAA4AC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4</a:t>
            </a:fld>
            <a:endParaRPr lang="de-DE" dirty="0"/>
          </a:p>
        </p:txBody>
      </p:sp>
      <p:pic>
        <p:nvPicPr>
          <p:cNvPr id="11" name="Bildplatzhalter 10" descr="Ein Bild, das Person, drinnen, stehend, haltend enthält.&#10;&#10;Automatisch generierte Beschreibung">
            <a:extLst>
              <a:ext uri="{FF2B5EF4-FFF2-40B4-BE49-F238E27FC236}">
                <a16:creationId xmlns:a16="http://schemas.microsoft.com/office/drawing/2014/main" id="{9AAE68DC-6A1F-421D-9C66-6CD0F4DD40A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8" r="14198"/>
          <a:stretch>
            <a:fillRect/>
          </a:stretch>
        </p:blipFill>
        <p:spPr/>
      </p:pic>
      <p:sp>
        <p:nvSpPr>
          <p:cNvPr id="12" name="Oval 43">
            <a:extLst>
              <a:ext uri="{FF2B5EF4-FFF2-40B4-BE49-F238E27FC236}">
                <a16:creationId xmlns:a16="http://schemas.microsoft.com/office/drawing/2014/main" id="{C5F836FE-A613-4EF7-89A1-D5456B23C7F3}"/>
              </a:ext>
            </a:extLst>
          </p:cNvPr>
          <p:cNvSpPr>
            <a:spLocks noChangeAspect="1"/>
          </p:cNvSpPr>
          <p:nvPr/>
        </p:nvSpPr>
        <p:spPr bwMode="gray">
          <a:xfrm>
            <a:off x="3957026" y="2399372"/>
            <a:ext cx="828000" cy="8280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E2E2E2"/>
            </a:solidFill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 rtlCol="0" anchor="ctr"/>
          <a:lstStyle/>
          <a:p>
            <a:pPr algn="ctr">
              <a:buClr>
                <a:srgbClr val="717171"/>
              </a:buClr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" name="Oval 43">
            <a:extLst>
              <a:ext uri="{FF2B5EF4-FFF2-40B4-BE49-F238E27FC236}">
                <a16:creationId xmlns:a16="http://schemas.microsoft.com/office/drawing/2014/main" id="{2C721F89-A756-4040-91C6-75A6FC494F4D}"/>
              </a:ext>
            </a:extLst>
          </p:cNvPr>
          <p:cNvSpPr>
            <a:spLocks noChangeAspect="1"/>
          </p:cNvSpPr>
          <p:nvPr/>
        </p:nvSpPr>
        <p:spPr bwMode="gray">
          <a:xfrm>
            <a:off x="3957026" y="3335476"/>
            <a:ext cx="828000" cy="8280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E2E2E2"/>
            </a:solidFill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 rtlCol="0" anchor="ctr"/>
          <a:lstStyle/>
          <a:p>
            <a:pPr algn="ctr">
              <a:buClr>
                <a:srgbClr val="717171"/>
              </a:buClr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4" name="Oval 43">
            <a:extLst>
              <a:ext uri="{FF2B5EF4-FFF2-40B4-BE49-F238E27FC236}">
                <a16:creationId xmlns:a16="http://schemas.microsoft.com/office/drawing/2014/main" id="{E3DEE950-5BF3-4C75-B3FE-67F528F502AD}"/>
              </a:ext>
            </a:extLst>
          </p:cNvPr>
          <p:cNvSpPr>
            <a:spLocks noChangeAspect="1"/>
          </p:cNvSpPr>
          <p:nvPr/>
        </p:nvSpPr>
        <p:spPr bwMode="gray">
          <a:xfrm>
            <a:off x="3957026" y="4271580"/>
            <a:ext cx="828000" cy="8280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E2E2E2"/>
            </a:solidFill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 rtlCol="0" anchor="ctr"/>
          <a:lstStyle/>
          <a:p>
            <a:pPr algn="ctr">
              <a:buClr>
                <a:srgbClr val="717171"/>
              </a:buClr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" name="Oval 43">
            <a:extLst>
              <a:ext uri="{FF2B5EF4-FFF2-40B4-BE49-F238E27FC236}">
                <a16:creationId xmlns:a16="http://schemas.microsoft.com/office/drawing/2014/main" id="{82D6C1E8-1BDE-4CB3-8C1F-1FC94E0FE9E3}"/>
              </a:ext>
            </a:extLst>
          </p:cNvPr>
          <p:cNvSpPr>
            <a:spLocks noChangeAspect="1"/>
          </p:cNvSpPr>
          <p:nvPr/>
        </p:nvSpPr>
        <p:spPr bwMode="gray">
          <a:xfrm>
            <a:off x="3957026" y="5207684"/>
            <a:ext cx="828000" cy="8280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E2E2E2"/>
            </a:solidFill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 rtlCol="0" anchor="ctr"/>
          <a:lstStyle/>
          <a:p>
            <a:pPr algn="ctr">
              <a:buClr>
                <a:srgbClr val="717171"/>
              </a:buClr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" name="Oval 43">
            <a:extLst>
              <a:ext uri="{FF2B5EF4-FFF2-40B4-BE49-F238E27FC236}">
                <a16:creationId xmlns:a16="http://schemas.microsoft.com/office/drawing/2014/main" id="{F92716CF-175D-46C7-AECC-83FFDF4725F9}"/>
              </a:ext>
            </a:extLst>
          </p:cNvPr>
          <p:cNvSpPr>
            <a:spLocks noChangeAspect="1"/>
          </p:cNvSpPr>
          <p:nvPr/>
        </p:nvSpPr>
        <p:spPr bwMode="gray">
          <a:xfrm>
            <a:off x="3957026" y="1463268"/>
            <a:ext cx="828000" cy="8280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E2E2E2"/>
            </a:solidFill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 rtlCol="0" anchor="ctr"/>
          <a:lstStyle/>
          <a:p>
            <a:pPr algn="ctr">
              <a:buClr>
                <a:srgbClr val="717171"/>
              </a:buClr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FB4F016-487F-4C11-A712-F69B94CA5B0E}"/>
              </a:ext>
            </a:extLst>
          </p:cNvPr>
          <p:cNvSpPr/>
          <p:nvPr/>
        </p:nvSpPr>
        <p:spPr>
          <a:xfrm>
            <a:off x="5448360" y="1673638"/>
            <a:ext cx="388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717171"/>
                </a:solidFill>
              </a:rPr>
              <a:t>≈ 830 Mio. Euro Umsatz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B686909-C3E8-460B-A0B7-35FCD269298F}"/>
              </a:ext>
            </a:extLst>
          </p:cNvPr>
          <p:cNvSpPr/>
          <p:nvPr/>
        </p:nvSpPr>
        <p:spPr>
          <a:xfrm>
            <a:off x="5448360" y="2617811"/>
            <a:ext cx="388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717171"/>
                </a:solidFill>
              </a:rPr>
              <a:t>≈ 1019 Mitarbeiter*innen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A5896BC-3826-4A3F-841B-9643C16754E3}"/>
              </a:ext>
            </a:extLst>
          </p:cNvPr>
          <p:cNvSpPr/>
          <p:nvPr/>
        </p:nvSpPr>
        <p:spPr>
          <a:xfrm>
            <a:off x="5448360" y="3561984"/>
            <a:ext cx="388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717171"/>
                </a:solidFill>
              </a:rPr>
              <a:t>≈ 30.000 km Stromnetz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9CED294-E77C-4677-8DA4-F25D7AA4F219}"/>
              </a:ext>
            </a:extLst>
          </p:cNvPr>
          <p:cNvSpPr/>
          <p:nvPr/>
        </p:nvSpPr>
        <p:spPr>
          <a:xfrm>
            <a:off x="5448360" y="4506157"/>
            <a:ext cx="388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717171"/>
                </a:solidFill>
              </a:rPr>
              <a:t>≈ 3.360 km Erdgasnetz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FD0471B-2A8B-4010-8A6A-507BA4885403}"/>
              </a:ext>
            </a:extLst>
          </p:cNvPr>
          <p:cNvSpPr/>
          <p:nvPr/>
        </p:nvSpPr>
        <p:spPr>
          <a:xfrm>
            <a:off x="5448360" y="5450328"/>
            <a:ext cx="604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717171"/>
                </a:solidFill>
              </a:rPr>
              <a:t>Betrieb: ≈ 2.800 dezentrale Energieanlagen</a:t>
            </a:r>
          </a:p>
          <a:p>
            <a:r>
              <a:rPr lang="de-DE" dirty="0">
                <a:solidFill>
                  <a:srgbClr val="717171"/>
                </a:solidFill>
              </a:rPr>
              <a:t>Einspeisung: ≈ 39.400 dezentrale Energieanlagen</a:t>
            </a:r>
          </a:p>
        </p:txBody>
      </p:sp>
      <p:grpSp>
        <p:nvGrpSpPr>
          <p:cNvPr id="22" name="bcgIcons_GenderNeutralPerson">
            <a:extLst>
              <a:ext uri="{FF2B5EF4-FFF2-40B4-BE49-F238E27FC236}">
                <a16:creationId xmlns:a16="http://schemas.microsoft.com/office/drawing/2014/main" id="{DD3C3DA6-1A6C-4549-85F9-23EA117350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54871" y="2475072"/>
            <a:ext cx="636741" cy="636741"/>
            <a:chOff x="1682" y="0"/>
            <a:chExt cx="4316" cy="4320"/>
          </a:xfrm>
        </p:grpSpPr>
        <p:sp>
          <p:nvSpPr>
            <p:cNvPr id="23" name="AutoShape 9">
              <a:extLst>
                <a:ext uri="{FF2B5EF4-FFF2-40B4-BE49-F238E27FC236}">
                  <a16:creationId xmlns:a16="http://schemas.microsoft.com/office/drawing/2014/main" id="{A09DB89F-9ABF-4419-928A-54B809577A3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69684C1-CC78-457F-A270-E65CB708C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1781"/>
              <a:ext cx="1692" cy="1193"/>
            </a:xfrm>
            <a:custGeom>
              <a:avLst/>
              <a:gdLst>
                <a:gd name="T0" fmla="*/ 850 w 903"/>
                <a:gd name="T1" fmla="*/ 74 h 636"/>
                <a:gd name="T2" fmla="*/ 813 w 903"/>
                <a:gd name="T3" fmla="*/ 110 h 636"/>
                <a:gd name="T4" fmla="*/ 803 w 903"/>
                <a:gd name="T5" fmla="*/ 122 h 636"/>
                <a:gd name="T6" fmla="*/ 667 w 903"/>
                <a:gd name="T7" fmla="*/ 407 h 636"/>
                <a:gd name="T8" fmla="*/ 455 w 903"/>
                <a:gd name="T9" fmla="*/ 513 h 636"/>
                <a:gd name="T10" fmla="*/ 242 w 903"/>
                <a:gd name="T11" fmla="*/ 407 h 636"/>
                <a:gd name="T12" fmla="*/ 106 w 903"/>
                <a:gd name="T13" fmla="*/ 122 h 636"/>
                <a:gd name="T14" fmla="*/ 93 w 903"/>
                <a:gd name="T15" fmla="*/ 109 h 636"/>
                <a:gd name="T16" fmla="*/ 48 w 903"/>
                <a:gd name="T17" fmla="*/ 37 h 636"/>
                <a:gd name="T18" fmla="*/ 13 w 903"/>
                <a:gd name="T19" fmla="*/ 22 h 636"/>
                <a:gd name="T20" fmla="*/ 2 w 903"/>
                <a:gd name="T21" fmla="*/ 0 h 636"/>
                <a:gd name="T22" fmla="*/ 1 w 903"/>
                <a:gd name="T23" fmla="*/ 6 h 636"/>
                <a:gd name="T24" fmla="*/ 69 w 903"/>
                <a:gd name="T25" fmla="*/ 146 h 636"/>
                <a:gd name="T26" fmla="*/ 213 w 903"/>
                <a:gd name="T27" fmla="*/ 440 h 636"/>
                <a:gd name="T28" fmla="*/ 239 w 903"/>
                <a:gd name="T29" fmla="*/ 460 h 636"/>
                <a:gd name="T30" fmla="*/ 239 w 903"/>
                <a:gd name="T31" fmla="*/ 602 h 636"/>
                <a:gd name="T32" fmla="*/ 279 w 903"/>
                <a:gd name="T33" fmla="*/ 636 h 636"/>
                <a:gd name="T34" fmla="*/ 283 w 903"/>
                <a:gd name="T35" fmla="*/ 636 h 636"/>
                <a:gd name="T36" fmla="*/ 283 w 903"/>
                <a:gd name="T37" fmla="*/ 490 h 636"/>
                <a:gd name="T38" fmla="*/ 455 w 903"/>
                <a:gd name="T39" fmla="*/ 557 h 636"/>
                <a:gd name="T40" fmla="*/ 644 w 903"/>
                <a:gd name="T41" fmla="*/ 479 h 636"/>
                <a:gd name="T42" fmla="*/ 644 w 903"/>
                <a:gd name="T43" fmla="*/ 633 h 636"/>
                <a:gd name="T44" fmla="*/ 688 w 903"/>
                <a:gd name="T45" fmla="*/ 597 h 636"/>
                <a:gd name="T46" fmla="*/ 688 w 903"/>
                <a:gd name="T47" fmla="*/ 447 h 636"/>
                <a:gd name="T48" fmla="*/ 696 w 903"/>
                <a:gd name="T49" fmla="*/ 440 h 636"/>
                <a:gd name="T50" fmla="*/ 841 w 903"/>
                <a:gd name="T51" fmla="*/ 145 h 636"/>
                <a:gd name="T52" fmla="*/ 903 w 903"/>
                <a:gd name="T53" fmla="*/ 57 h 636"/>
                <a:gd name="T54" fmla="*/ 850 w 903"/>
                <a:gd name="T55" fmla="*/ 7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3" h="636">
                  <a:moveTo>
                    <a:pt x="850" y="74"/>
                  </a:moveTo>
                  <a:cubicBezTo>
                    <a:pt x="843" y="88"/>
                    <a:pt x="831" y="101"/>
                    <a:pt x="813" y="110"/>
                  </a:cubicBezTo>
                  <a:cubicBezTo>
                    <a:pt x="808" y="113"/>
                    <a:pt x="805" y="117"/>
                    <a:pt x="803" y="122"/>
                  </a:cubicBezTo>
                  <a:cubicBezTo>
                    <a:pt x="765" y="219"/>
                    <a:pt x="694" y="383"/>
                    <a:pt x="667" y="407"/>
                  </a:cubicBezTo>
                  <a:cubicBezTo>
                    <a:pt x="626" y="443"/>
                    <a:pt x="514" y="513"/>
                    <a:pt x="455" y="513"/>
                  </a:cubicBezTo>
                  <a:cubicBezTo>
                    <a:pt x="395" y="513"/>
                    <a:pt x="283" y="443"/>
                    <a:pt x="242" y="407"/>
                  </a:cubicBezTo>
                  <a:cubicBezTo>
                    <a:pt x="215" y="383"/>
                    <a:pt x="145" y="219"/>
                    <a:pt x="106" y="122"/>
                  </a:cubicBezTo>
                  <a:cubicBezTo>
                    <a:pt x="104" y="116"/>
                    <a:pt x="99" y="111"/>
                    <a:pt x="93" y="109"/>
                  </a:cubicBezTo>
                  <a:cubicBezTo>
                    <a:pt x="67" y="99"/>
                    <a:pt x="54" y="65"/>
                    <a:pt x="48" y="37"/>
                  </a:cubicBezTo>
                  <a:cubicBezTo>
                    <a:pt x="38" y="37"/>
                    <a:pt x="24" y="35"/>
                    <a:pt x="13" y="22"/>
                  </a:cubicBezTo>
                  <a:cubicBezTo>
                    <a:pt x="9" y="15"/>
                    <a:pt x="5" y="7"/>
                    <a:pt x="2" y="0"/>
                  </a:cubicBezTo>
                  <a:cubicBezTo>
                    <a:pt x="1" y="2"/>
                    <a:pt x="1" y="4"/>
                    <a:pt x="1" y="6"/>
                  </a:cubicBezTo>
                  <a:cubicBezTo>
                    <a:pt x="0" y="34"/>
                    <a:pt x="12" y="118"/>
                    <a:pt x="69" y="146"/>
                  </a:cubicBezTo>
                  <a:cubicBezTo>
                    <a:pt x="92" y="205"/>
                    <a:pt x="172" y="404"/>
                    <a:pt x="213" y="440"/>
                  </a:cubicBezTo>
                  <a:cubicBezTo>
                    <a:pt x="220" y="446"/>
                    <a:pt x="229" y="453"/>
                    <a:pt x="239" y="460"/>
                  </a:cubicBezTo>
                  <a:cubicBezTo>
                    <a:pt x="239" y="602"/>
                    <a:pt x="239" y="602"/>
                    <a:pt x="239" y="602"/>
                  </a:cubicBezTo>
                  <a:cubicBezTo>
                    <a:pt x="250" y="612"/>
                    <a:pt x="264" y="623"/>
                    <a:pt x="279" y="636"/>
                  </a:cubicBezTo>
                  <a:cubicBezTo>
                    <a:pt x="283" y="636"/>
                    <a:pt x="283" y="636"/>
                    <a:pt x="283" y="636"/>
                  </a:cubicBezTo>
                  <a:cubicBezTo>
                    <a:pt x="283" y="490"/>
                    <a:pt x="283" y="490"/>
                    <a:pt x="283" y="490"/>
                  </a:cubicBezTo>
                  <a:cubicBezTo>
                    <a:pt x="337" y="524"/>
                    <a:pt x="405" y="557"/>
                    <a:pt x="455" y="557"/>
                  </a:cubicBezTo>
                  <a:cubicBezTo>
                    <a:pt x="510" y="557"/>
                    <a:pt x="588" y="517"/>
                    <a:pt x="644" y="479"/>
                  </a:cubicBezTo>
                  <a:cubicBezTo>
                    <a:pt x="644" y="633"/>
                    <a:pt x="644" y="633"/>
                    <a:pt x="644" y="633"/>
                  </a:cubicBezTo>
                  <a:cubicBezTo>
                    <a:pt x="662" y="618"/>
                    <a:pt x="677" y="606"/>
                    <a:pt x="688" y="597"/>
                  </a:cubicBezTo>
                  <a:cubicBezTo>
                    <a:pt x="688" y="447"/>
                    <a:pt x="688" y="447"/>
                    <a:pt x="688" y="447"/>
                  </a:cubicBezTo>
                  <a:cubicBezTo>
                    <a:pt x="691" y="444"/>
                    <a:pt x="694" y="442"/>
                    <a:pt x="696" y="440"/>
                  </a:cubicBezTo>
                  <a:cubicBezTo>
                    <a:pt x="737" y="403"/>
                    <a:pt x="818" y="202"/>
                    <a:pt x="841" y="145"/>
                  </a:cubicBezTo>
                  <a:cubicBezTo>
                    <a:pt x="881" y="121"/>
                    <a:pt x="897" y="82"/>
                    <a:pt x="903" y="57"/>
                  </a:cubicBezTo>
                  <a:cubicBezTo>
                    <a:pt x="887" y="64"/>
                    <a:pt x="869" y="71"/>
                    <a:pt x="850" y="7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9585ECBB-BF37-4911-9844-ADEAFFACCB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8" y="564"/>
              <a:ext cx="3200" cy="3100"/>
            </a:xfrm>
            <a:custGeom>
              <a:avLst/>
              <a:gdLst>
                <a:gd name="T0" fmla="*/ 1683 w 1708"/>
                <a:gd name="T1" fmla="*/ 1653 h 1653"/>
                <a:gd name="T2" fmla="*/ 25 w 1708"/>
                <a:gd name="T3" fmla="*/ 1653 h 1653"/>
                <a:gd name="T4" fmla="*/ 5 w 1708"/>
                <a:gd name="T5" fmla="*/ 1625 h 1653"/>
                <a:gd name="T6" fmla="*/ 211 w 1708"/>
                <a:gd name="T7" fmla="*/ 1325 h 1653"/>
                <a:gd name="T8" fmla="*/ 443 w 1708"/>
                <a:gd name="T9" fmla="*/ 1272 h 1653"/>
                <a:gd name="T10" fmla="*/ 578 w 1708"/>
                <a:gd name="T11" fmla="*/ 1263 h 1653"/>
                <a:gd name="T12" fmla="*/ 848 w 1708"/>
                <a:gd name="T13" fmla="*/ 1484 h 1653"/>
                <a:gd name="T14" fmla="*/ 860 w 1708"/>
                <a:gd name="T15" fmla="*/ 1484 h 1653"/>
                <a:gd name="T16" fmla="*/ 1039 w 1708"/>
                <a:gd name="T17" fmla="*/ 1338 h 1653"/>
                <a:gd name="T18" fmla="*/ 1130 w 1708"/>
                <a:gd name="T19" fmla="*/ 1263 h 1653"/>
                <a:gd name="T20" fmla="*/ 1497 w 1708"/>
                <a:gd name="T21" fmla="*/ 1325 h 1653"/>
                <a:gd name="T22" fmla="*/ 1703 w 1708"/>
                <a:gd name="T23" fmla="*/ 1625 h 1653"/>
                <a:gd name="T24" fmla="*/ 1683 w 1708"/>
                <a:gd name="T25" fmla="*/ 1653 h 1653"/>
                <a:gd name="T26" fmla="*/ 1301 w 1708"/>
                <a:gd name="T27" fmla="*/ 537 h 1653"/>
                <a:gd name="T28" fmla="*/ 1303 w 1708"/>
                <a:gd name="T29" fmla="*/ 452 h 1653"/>
                <a:gd name="T30" fmla="*/ 857 w 1708"/>
                <a:gd name="T31" fmla="*/ 0 h 1653"/>
                <a:gd name="T32" fmla="*/ 411 w 1708"/>
                <a:gd name="T33" fmla="*/ 452 h 1653"/>
                <a:gd name="T34" fmla="*/ 436 w 1708"/>
                <a:gd name="T35" fmla="*/ 638 h 1653"/>
                <a:gd name="T36" fmla="*/ 612 w 1708"/>
                <a:gd name="T37" fmla="*/ 380 h 1653"/>
                <a:gd name="T38" fmla="*/ 655 w 1708"/>
                <a:gd name="T39" fmla="*/ 354 h 1653"/>
                <a:gd name="T40" fmla="*/ 1197 w 1708"/>
                <a:gd name="T41" fmla="*/ 675 h 1653"/>
                <a:gd name="T42" fmla="*/ 1262 w 1708"/>
                <a:gd name="T43" fmla="*/ 673 h 1653"/>
                <a:gd name="T44" fmla="*/ 1281 w 1708"/>
                <a:gd name="T45" fmla="*/ 665 h 1653"/>
                <a:gd name="T46" fmla="*/ 1333 w 1708"/>
                <a:gd name="T47" fmla="*/ 635 h 1653"/>
                <a:gd name="T48" fmla="*/ 1301 w 1708"/>
                <a:gd name="T49" fmla="*/ 537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08" h="1653">
                  <a:moveTo>
                    <a:pt x="1683" y="1653"/>
                  </a:moveTo>
                  <a:cubicBezTo>
                    <a:pt x="25" y="1653"/>
                    <a:pt x="25" y="1653"/>
                    <a:pt x="25" y="1653"/>
                  </a:cubicBezTo>
                  <a:cubicBezTo>
                    <a:pt x="10" y="1653"/>
                    <a:pt x="0" y="1639"/>
                    <a:pt x="5" y="1625"/>
                  </a:cubicBezTo>
                  <a:cubicBezTo>
                    <a:pt x="31" y="1555"/>
                    <a:pt x="107" y="1373"/>
                    <a:pt x="211" y="1325"/>
                  </a:cubicBezTo>
                  <a:cubicBezTo>
                    <a:pt x="275" y="1296"/>
                    <a:pt x="367" y="1280"/>
                    <a:pt x="443" y="1272"/>
                  </a:cubicBezTo>
                  <a:cubicBezTo>
                    <a:pt x="518" y="1264"/>
                    <a:pt x="578" y="1263"/>
                    <a:pt x="578" y="1263"/>
                  </a:cubicBezTo>
                  <a:cubicBezTo>
                    <a:pt x="578" y="1263"/>
                    <a:pt x="761" y="1415"/>
                    <a:pt x="848" y="1484"/>
                  </a:cubicBezTo>
                  <a:cubicBezTo>
                    <a:pt x="852" y="1487"/>
                    <a:pt x="857" y="1487"/>
                    <a:pt x="860" y="1484"/>
                  </a:cubicBezTo>
                  <a:cubicBezTo>
                    <a:pt x="919" y="1437"/>
                    <a:pt x="986" y="1381"/>
                    <a:pt x="1039" y="1338"/>
                  </a:cubicBezTo>
                  <a:cubicBezTo>
                    <a:pt x="1092" y="1294"/>
                    <a:pt x="1130" y="1263"/>
                    <a:pt x="1130" y="1263"/>
                  </a:cubicBezTo>
                  <a:cubicBezTo>
                    <a:pt x="1130" y="1263"/>
                    <a:pt x="1368" y="1266"/>
                    <a:pt x="1497" y="1325"/>
                  </a:cubicBezTo>
                  <a:cubicBezTo>
                    <a:pt x="1601" y="1373"/>
                    <a:pt x="1677" y="1555"/>
                    <a:pt x="1703" y="1625"/>
                  </a:cubicBezTo>
                  <a:cubicBezTo>
                    <a:pt x="1708" y="1639"/>
                    <a:pt x="1698" y="1653"/>
                    <a:pt x="1683" y="1653"/>
                  </a:cubicBezTo>
                  <a:close/>
                  <a:moveTo>
                    <a:pt x="1301" y="537"/>
                  </a:moveTo>
                  <a:cubicBezTo>
                    <a:pt x="1304" y="510"/>
                    <a:pt x="1303" y="481"/>
                    <a:pt x="1303" y="452"/>
                  </a:cubicBezTo>
                  <a:cubicBezTo>
                    <a:pt x="1303" y="202"/>
                    <a:pt x="1110" y="0"/>
                    <a:pt x="857" y="0"/>
                  </a:cubicBezTo>
                  <a:cubicBezTo>
                    <a:pt x="605" y="0"/>
                    <a:pt x="411" y="202"/>
                    <a:pt x="411" y="452"/>
                  </a:cubicBezTo>
                  <a:cubicBezTo>
                    <a:pt x="411" y="507"/>
                    <a:pt x="420" y="618"/>
                    <a:pt x="436" y="638"/>
                  </a:cubicBezTo>
                  <a:cubicBezTo>
                    <a:pt x="480" y="677"/>
                    <a:pt x="486" y="465"/>
                    <a:pt x="612" y="380"/>
                  </a:cubicBezTo>
                  <a:cubicBezTo>
                    <a:pt x="625" y="371"/>
                    <a:pt x="655" y="354"/>
                    <a:pt x="655" y="354"/>
                  </a:cubicBezTo>
                  <a:cubicBezTo>
                    <a:pt x="934" y="353"/>
                    <a:pt x="1146" y="647"/>
                    <a:pt x="1197" y="675"/>
                  </a:cubicBezTo>
                  <a:cubicBezTo>
                    <a:pt x="1214" y="685"/>
                    <a:pt x="1239" y="681"/>
                    <a:pt x="1262" y="673"/>
                  </a:cubicBezTo>
                  <a:cubicBezTo>
                    <a:pt x="1268" y="670"/>
                    <a:pt x="1275" y="668"/>
                    <a:pt x="1281" y="665"/>
                  </a:cubicBezTo>
                  <a:cubicBezTo>
                    <a:pt x="1310" y="651"/>
                    <a:pt x="1333" y="635"/>
                    <a:pt x="1333" y="635"/>
                  </a:cubicBezTo>
                  <a:cubicBezTo>
                    <a:pt x="1307" y="597"/>
                    <a:pt x="1299" y="561"/>
                    <a:pt x="1301" y="53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" name="Group 34">
            <a:extLst>
              <a:ext uri="{FF2B5EF4-FFF2-40B4-BE49-F238E27FC236}">
                <a16:creationId xmlns:a16="http://schemas.microsoft.com/office/drawing/2014/main" id="{12FB3F33-C4B0-4F27-89AC-664584FCCAE8}"/>
              </a:ext>
            </a:extLst>
          </p:cNvPr>
          <p:cNvGrpSpPr>
            <a:grpSpLocks noChangeAspect="1"/>
          </p:cNvGrpSpPr>
          <p:nvPr/>
        </p:nvGrpSpPr>
        <p:grpSpPr>
          <a:xfrm>
            <a:off x="4040988" y="3417222"/>
            <a:ext cx="664508" cy="664508"/>
            <a:chOff x="5273675" y="2532063"/>
            <a:chExt cx="1644650" cy="1644650"/>
          </a:xfrm>
        </p:grpSpPr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id="{B16632C2-E92A-45C9-90B8-0F83615CC82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532063"/>
              <a:ext cx="1644650" cy="164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</a:endParaRPr>
            </a:p>
          </p:txBody>
        </p:sp>
        <p:grpSp>
          <p:nvGrpSpPr>
            <p:cNvPr id="28" name="Group 36">
              <a:extLst>
                <a:ext uri="{FF2B5EF4-FFF2-40B4-BE49-F238E27FC236}">
                  <a16:creationId xmlns:a16="http://schemas.microsoft.com/office/drawing/2014/main" id="{CBCA3134-5C0C-45D9-ADCF-882A1CA7CB1D}"/>
                </a:ext>
              </a:extLst>
            </p:cNvPr>
            <p:cNvGrpSpPr/>
            <p:nvPr/>
          </p:nvGrpSpPr>
          <p:grpSpPr>
            <a:xfrm>
              <a:off x="5635624" y="2703513"/>
              <a:ext cx="928688" cy="1304924"/>
              <a:chOff x="5635624" y="2703513"/>
              <a:chExt cx="928688" cy="1304924"/>
            </a:xfrm>
          </p:grpSpPr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CB6460EA-9EFC-4264-BFD5-75A0F25C7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624" y="2917825"/>
                <a:ext cx="928688" cy="1090612"/>
              </a:xfrm>
              <a:custGeom>
                <a:avLst/>
                <a:gdLst>
                  <a:gd name="connsiteX0" fmla="*/ 125530 w 928688"/>
                  <a:gd name="connsiteY0" fmla="*/ 938212 h 1090612"/>
                  <a:gd name="connsiteX1" fmla="*/ 131956 w 928688"/>
                  <a:gd name="connsiteY1" fmla="*/ 938212 h 1090612"/>
                  <a:gd name="connsiteX2" fmla="*/ 214775 w 928688"/>
                  <a:gd name="connsiteY2" fmla="*/ 938212 h 1090612"/>
                  <a:gd name="connsiteX3" fmla="*/ 705976 w 928688"/>
                  <a:gd name="connsiteY3" fmla="*/ 938212 h 1090612"/>
                  <a:gd name="connsiteX4" fmla="*/ 788795 w 928688"/>
                  <a:gd name="connsiteY4" fmla="*/ 938212 h 1090612"/>
                  <a:gd name="connsiteX5" fmla="*/ 795221 w 928688"/>
                  <a:gd name="connsiteY5" fmla="*/ 938212 h 1090612"/>
                  <a:gd name="connsiteX6" fmla="*/ 810928 w 928688"/>
                  <a:gd name="connsiteY6" fmla="*/ 954027 h 1090612"/>
                  <a:gd name="connsiteX7" fmla="*/ 810928 w 928688"/>
                  <a:gd name="connsiteY7" fmla="*/ 984220 h 1090612"/>
                  <a:gd name="connsiteX8" fmla="*/ 843056 w 928688"/>
                  <a:gd name="connsiteY8" fmla="*/ 984220 h 1090612"/>
                  <a:gd name="connsiteX9" fmla="*/ 848767 w 928688"/>
                  <a:gd name="connsiteY9" fmla="*/ 984220 h 1090612"/>
                  <a:gd name="connsiteX10" fmla="*/ 865188 w 928688"/>
                  <a:gd name="connsiteY10" fmla="*/ 1000035 h 1090612"/>
                  <a:gd name="connsiteX11" fmla="*/ 865188 w 928688"/>
                  <a:gd name="connsiteY11" fmla="*/ 1074078 h 1090612"/>
                  <a:gd name="connsiteX12" fmla="*/ 848767 w 928688"/>
                  <a:gd name="connsiteY12" fmla="*/ 1090612 h 1090612"/>
                  <a:gd name="connsiteX13" fmla="*/ 71984 w 928688"/>
                  <a:gd name="connsiteY13" fmla="*/ 1090612 h 1090612"/>
                  <a:gd name="connsiteX14" fmla="*/ 55563 w 928688"/>
                  <a:gd name="connsiteY14" fmla="*/ 1074078 h 1090612"/>
                  <a:gd name="connsiteX15" fmla="*/ 55563 w 928688"/>
                  <a:gd name="connsiteY15" fmla="*/ 1000035 h 1090612"/>
                  <a:gd name="connsiteX16" fmla="*/ 71984 w 928688"/>
                  <a:gd name="connsiteY16" fmla="*/ 984220 h 1090612"/>
                  <a:gd name="connsiteX17" fmla="*/ 77695 w 928688"/>
                  <a:gd name="connsiteY17" fmla="*/ 984220 h 1090612"/>
                  <a:gd name="connsiteX18" fmla="*/ 109823 w 928688"/>
                  <a:gd name="connsiteY18" fmla="*/ 984220 h 1090612"/>
                  <a:gd name="connsiteX19" fmla="*/ 109823 w 928688"/>
                  <a:gd name="connsiteY19" fmla="*/ 954027 h 1090612"/>
                  <a:gd name="connsiteX20" fmla="*/ 125530 w 928688"/>
                  <a:gd name="connsiteY20" fmla="*/ 938212 h 1090612"/>
                  <a:gd name="connsiteX21" fmla="*/ 261938 w 928688"/>
                  <a:gd name="connsiteY21" fmla="*/ 1587 h 1090612"/>
                  <a:gd name="connsiteX22" fmla="*/ 255497 w 928688"/>
                  <a:gd name="connsiteY22" fmla="*/ 45991 h 1090612"/>
                  <a:gd name="connsiteX23" fmla="*/ 52960 w 928688"/>
                  <a:gd name="connsiteY23" fmla="*/ 197824 h 1090612"/>
                  <a:gd name="connsiteX24" fmla="*/ 227585 w 928688"/>
                  <a:gd name="connsiteY24" fmla="*/ 231485 h 1090612"/>
                  <a:gd name="connsiteX25" fmla="*/ 223291 w 928688"/>
                  <a:gd name="connsiteY25" fmla="*/ 262281 h 1090612"/>
                  <a:gd name="connsiteX26" fmla="*/ 31490 w 928688"/>
                  <a:gd name="connsiteY26" fmla="*/ 225755 h 1090612"/>
                  <a:gd name="connsiteX27" fmla="*/ 31490 w 928688"/>
                  <a:gd name="connsiteY27" fmla="*/ 330319 h 1090612"/>
                  <a:gd name="connsiteX28" fmla="*/ 15745 w 928688"/>
                  <a:gd name="connsiteY28" fmla="*/ 346075 h 1090612"/>
                  <a:gd name="connsiteX29" fmla="*/ 0 w 928688"/>
                  <a:gd name="connsiteY29" fmla="*/ 330319 h 1090612"/>
                  <a:gd name="connsiteX30" fmla="*/ 0 w 928688"/>
                  <a:gd name="connsiteY30" fmla="*/ 206418 h 1090612"/>
                  <a:gd name="connsiteX31" fmla="*/ 0 w 928688"/>
                  <a:gd name="connsiteY31" fmla="*/ 205702 h 1090612"/>
                  <a:gd name="connsiteX32" fmla="*/ 0 w 928688"/>
                  <a:gd name="connsiteY32" fmla="*/ 204985 h 1090612"/>
                  <a:gd name="connsiteX33" fmla="*/ 0 w 928688"/>
                  <a:gd name="connsiteY33" fmla="*/ 202837 h 1090612"/>
                  <a:gd name="connsiteX34" fmla="*/ 715 w 928688"/>
                  <a:gd name="connsiteY34" fmla="*/ 201404 h 1090612"/>
                  <a:gd name="connsiteX35" fmla="*/ 715 w 928688"/>
                  <a:gd name="connsiteY35" fmla="*/ 200688 h 1090612"/>
                  <a:gd name="connsiteX36" fmla="*/ 1431 w 928688"/>
                  <a:gd name="connsiteY36" fmla="*/ 199256 h 1090612"/>
                  <a:gd name="connsiteX37" fmla="*/ 2862 w 928688"/>
                  <a:gd name="connsiteY37" fmla="*/ 197107 h 1090612"/>
                  <a:gd name="connsiteX38" fmla="*/ 4294 w 928688"/>
                  <a:gd name="connsiteY38" fmla="*/ 195675 h 1090612"/>
                  <a:gd name="connsiteX39" fmla="*/ 4294 w 928688"/>
                  <a:gd name="connsiteY39" fmla="*/ 194959 h 1090612"/>
                  <a:gd name="connsiteX40" fmla="*/ 5725 w 928688"/>
                  <a:gd name="connsiteY40" fmla="*/ 194243 h 1090612"/>
                  <a:gd name="connsiteX41" fmla="*/ 5725 w 928688"/>
                  <a:gd name="connsiteY41" fmla="*/ 193526 h 1090612"/>
                  <a:gd name="connsiteX42" fmla="*/ 261938 w 928688"/>
                  <a:gd name="connsiteY42" fmla="*/ 1587 h 1090612"/>
                  <a:gd name="connsiteX43" fmla="*/ 657225 w 928688"/>
                  <a:gd name="connsiteY43" fmla="*/ 0 h 1090612"/>
                  <a:gd name="connsiteX44" fmla="*/ 922276 w 928688"/>
                  <a:gd name="connsiteY44" fmla="*/ 193458 h 1090612"/>
                  <a:gd name="connsiteX45" fmla="*/ 923701 w 928688"/>
                  <a:gd name="connsiteY45" fmla="*/ 194891 h 1090612"/>
                  <a:gd name="connsiteX46" fmla="*/ 925126 w 928688"/>
                  <a:gd name="connsiteY46" fmla="*/ 196324 h 1090612"/>
                  <a:gd name="connsiteX47" fmla="*/ 925838 w 928688"/>
                  <a:gd name="connsiteY47" fmla="*/ 197041 h 1090612"/>
                  <a:gd name="connsiteX48" fmla="*/ 926551 w 928688"/>
                  <a:gd name="connsiteY48" fmla="*/ 198474 h 1090612"/>
                  <a:gd name="connsiteX49" fmla="*/ 927263 w 928688"/>
                  <a:gd name="connsiteY49" fmla="*/ 200623 h 1090612"/>
                  <a:gd name="connsiteX50" fmla="*/ 927976 w 928688"/>
                  <a:gd name="connsiteY50" fmla="*/ 201340 h 1090612"/>
                  <a:gd name="connsiteX51" fmla="*/ 927976 w 928688"/>
                  <a:gd name="connsiteY51" fmla="*/ 202773 h 1090612"/>
                  <a:gd name="connsiteX52" fmla="*/ 928688 w 928688"/>
                  <a:gd name="connsiteY52" fmla="*/ 202773 h 1090612"/>
                  <a:gd name="connsiteX53" fmla="*/ 928688 w 928688"/>
                  <a:gd name="connsiteY53" fmla="*/ 204922 h 1090612"/>
                  <a:gd name="connsiteX54" fmla="*/ 928688 w 928688"/>
                  <a:gd name="connsiteY54" fmla="*/ 205639 h 1090612"/>
                  <a:gd name="connsiteX55" fmla="*/ 928688 w 928688"/>
                  <a:gd name="connsiteY55" fmla="*/ 206355 h 1090612"/>
                  <a:gd name="connsiteX56" fmla="*/ 928688 w 928688"/>
                  <a:gd name="connsiteY56" fmla="*/ 330312 h 1090612"/>
                  <a:gd name="connsiteX57" fmla="*/ 913013 w 928688"/>
                  <a:gd name="connsiteY57" fmla="*/ 346075 h 1090612"/>
                  <a:gd name="connsiteX58" fmla="*/ 897338 w 928688"/>
                  <a:gd name="connsiteY58" fmla="*/ 330312 h 1090612"/>
                  <a:gd name="connsiteX59" fmla="*/ 897338 w 928688"/>
                  <a:gd name="connsiteY59" fmla="*/ 224985 h 1090612"/>
                  <a:gd name="connsiteX60" fmla="*/ 696413 w 928688"/>
                  <a:gd name="connsiteY60" fmla="*/ 262960 h 1090612"/>
                  <a:gd name="connsiteX61" fmla="*/ 692138 w 928688"/>
                  <a:gd name="connsiteY61" fmla="*/ 231433 h 1090612"/>
                  <a:gd name="connsiteX62" fmla="*/ 874538 w 928688"/>
                  <a:gd name="connsiteY62" fmla="*/ 197757 h 1090612"/>
                  <a:gd name="connsiteX63" fmla="*/ 664350 w 928688"/>
                  <a:gd name="connsiteY63" fmla="*/ 43707 h 1090612"/>
                  <a:gd name="connsiteX64" fmla="*/ 657225 w 928688"/>
                  <a:gd name="connsiteY64" fmla="*/ 0 h 109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928688" h="1090612">
                    <a:moveTo>
                      <a:pt x="125530" y="938212"/>
                    </a:moveTo>
                    <a:cubicBezTo>
                      <a:pt x="125530" y="938212"/>
                      <a:pt x="125530" y="938212"/>
                      <a:pt x="131956" y="938212"/>
                    </a:cubicBezTo>
                    <a:cubicBezTo>
                      <a:pt x="131956" y="938212"/>
                      <a:pt x="131956" y="938212"/>
                      <a:pt x="214775" y="938212"/>
                    </a:cubicBezTo>
                    <a:cubicBezTo>
                      <a:pt x="214775" y="938212"/>
                      <a:pt x="214775" y="938212"/>
                      <a:pt x="705976" y="938212"/>
                    </a:cubicBezTo>
                    <a:cubicBezTo>
                      <a:pt x="705976" y="938212"/>
                      <a:pt x="705976" y="938212"/>
                      <a:pt x="788795" y="938212"/>
                    </a:cubicBezTo>
                    <a:cubicBezTo>
                      <a:pt x="788795" y="938212"/>
                      <a:pt x="788795" y="938212"/>
                      <a:pt x="795221" y="938212"/>
                    </a:cubicBezTo>
                    <a:cubicBezTo>
                      <a:pt x="803788" y="938212"/>
                      <a:pt x="810928" y="945401"/>
                      <a:pt x="810928" y="954027"/>
                    </a:cubicBezTo>
                    <a:cubicBezTo>
                      <a:pt x="810928" y="954027"/>
                      <a:pt x="810928" y="954027"/>
                      <a:pt x="810928" y="984220"/>
                    </a:cubicBezTo>
                    <a:cubicBezTo>
                      <a:pt x="810928" y="984220"/>
                      <a:pt x="810928" y="984220"/>
                      <a:pt x="843056" y="984220"/>
                    </a:cubicBezTo>
                    <a:cubicBezTo>
                      <a:pt x="843056" y="984220"/>
                      <a:pt x="843056" y="984220"/>
                      <a:pt x="848767" y="984220"/>
                    </a:cubicBezTo>
                    <a:cubicBezTo>
                      <a:pt x="858049" y="984220"/>
                      <a:pt x="865188" y="991408"/>
                      <a:pt x="865188" y="1000035"/>
                    </a:cubicBezTo>
                    <a:cubicBezTo>
                      <a:pt x="865188" y="1000035"/>
                      <a:pt x="865188" y="1000035"/>
                      <a:pt x="865188" y="1074078"/>
                    </a:cubicBezTo>
                    <a:cubicBezTo>
                      <a:pt x="865188" y="1083423"/>
                      <a:pt x="858049" y="1090612"/>
                      <a:pt x="848767" y="1090612"/>
                    </a:cubicBezTo>
                    <a:cubicBezTo>
                      <a:pt x="848767" y="1090612"/>
                      <a:pt x="848767" y="1090612"/>
                      <a:pt x="71984" y="1090612"/>
                    </a:cubicBezTo>
                    <a:cubicBezTo>
                      <a:pt x="62702" y="1090612"/>
                      <a:pt x="55563" y="1083423"/>
                      <a:pt x="55563" y="1074078"/>
                    </a:cubicBezTo>
                    <a:cubicBezTo>
                      <a:pt x="55563" y="1074078"/>
                      <a:pt x="55563" y="1074078"/>
                      <a:pt x="55563" y="1000035"/>
                    </a:cubicBezTo>
                    <a:cubicBezTo>
                      <a:pt x="55563" y="991408"/>
                      <a:pt x="62702" y="984220"/>
                      <a:pt x="71984" y="984220"/>
                    </a:cubicBezTo>
                    <a:cubicBezTo>
                      <a:pt x="71984" y="984220"/>
                      <a:pt x="71984" y="984220"/>
                      <a:pt x="77695" y="984220"/>
                    </a:cubicBezTo>
                    <a:cubicBezTo>
                      <a:pt x="77695" y="984220"/>
                      <a:pt x="77695" y="984220"/>
                      <a:pt x="109823" y="984220"/>
                    </a:cubicBezTo>
                    <a:cubicBezTo>
                      <a:pt x="109823" y="984220"/>
                      <a:pt x="109823" y="984220"/>
                      <a:pt x="109823" y="954027"/>
                    </a:cubicBezTo>
                    <a:cubicBezTo>
                      <a:pt x="109823" y="945401"/>
                      <a:pt x="116963" y="938212"/>
                      <a:pt x="125530" y="938212"/>
                    </a:cubicBezTo>
                    <a:close/>
                    <a:moveTo>
                      <a:pt x="261938" y="1587"/>
                    </a:moveTo>
                    <a:cubicBezTo>
                      <a:pt x="261938" y="1587"/>
                      <a:pt x="261938" y="1587"/>
                      <a:pt x="255497" y="45991"/>
                    </a:cubicBezTo>
                    <a:cubicBezTo>
                      <a:pt x="255497" y="45991"/>
                      <a:pt x="255497" y="45991"/>
                      <a:pt x="52960" y="197824"/>
                    </a:cubicBezTo>
                    <a:cubicBezTo>
                      <a:pt x="52960" y="197824"/>
                      <a:pt x="52960" y="197824"/>
                      <a:pt x="227585" y="231485"/>
                    </a:cubicBezTo>
                    <a:lnTo>
                      <a:pt x="223291" y="262281"/>
                    </a:lnTo>
                    <a:cubicBezTo>
                      <a:pt x="223291" y="262281"/>
                      <a:pt x="223291" y="262281"/>
                      <a:pt x="31490" y="225755"/>
                    </a:cubicBezTo>
                    <a:cubicBezTo>
                      <a:pt x="31490" y="225755"/>
                      <a:pt x="31490" y="225755"/>
                      <a:pt x="31490" y="330319"/>
                    </a:cubicBezTo>
                    <a:cubicBezTo>
                      <a:pt x="31490" y="338913"/>
                      <a:pt x="24333" y="346075"/>
                      <a:pt x="15745" y="346075"/>
                    </a:cubicBezTo>
                    <a:cubicBezTo>
                      <a:pt x="6441" y="346075"/>
                      <a:pt x="0" y="338913"/>
                      <a:pt x="0" y="330319"/>
                    </a:cubicBezTo>
                    <a:cubicBezTo>
                      <a:pt x="0" y="330319"/>
                      <a:pt x="0" y="330319"/>
                      <a:pt x="0" y="206418"/>
                    </a:cubicBezTo>
                    <a:cubicBezTo>
                      <a:pt x="0" y="206418"/>
                      <a:pt x="0" y="205702"/>
                      <a:pt x="0" y="205702"/>
                    </a:cubicBezTo>
                    <a:cubicBezTo>
                      <a:pt x="0" y="205702"/>
                      <a:pt x="0" y="205702"/>
                      <a:pt x="0" y="204985"/>
                    </a:cubicBezTo>
                    <a:cubicBezTo>
                      <a:pt x="0" y="204269"/>
                      <a:pt x="0" y="203553"/>
                      <a:pt x="0" y="202837"/>
                    </a:cubicBezTo>
                    <a:cubicBezTo>
                      <a:pt x="0" y="202837"/>
                      <a:pt x="0" y="202121"/>
                      <a:pt x="715" y="201404"/>
                    </a:cubicBezTo>
                    <a:cubicBezTo>
                      <a:pt x="715" y="201404"/>
                      <a:pt x="715" y="200688"/>
                      <a:pt x="715" y="200688"/>
                    </a:cubicBezTo>
                    <a:cubicBezTo>
                      <a:pt x="715" y="199972"/>
                      <a:pt x="1431" y="199256"/>
                      <a:pt x="1431" y="199256"/>
                    </a:cubicBezTo>
                    <a:cubicBezTo>
                      <a:pt x="2147" y="198540"/>
                      <a:pt x="2147" y="197824"/>
                      <a:pt x="2862" y="197107"/>
                    </a:cubicBezTo>
                    <a:cubicBezTo>
                      <a:pt x="3578" y="196391"/>
                      <a:pt x="3578" y="195675"/>
                      <a:pt x="4294" y="195675"/>
                    </a:cubicBezTo>
                    <a:cubicBezTo>
                      <a:pt x="4294" y="195675"/>
                      <a:pt x="4294" y="195675"/>
                      <a:pt x="4294" y="194959"/>
                    </a:cubicBezTo>
                    <a:cubicBezTo>
                      <a:pt x="5009" y="194959"/>
                      <a:pt x="5009" y="194243"/>
                      <a:pt x="5725" y="194243"/>
                    </a:cubicBezTo>
                    <a:cubicBezTo>
                      <a:pt x="5725" y="194243"/>
                      <a:pt x="5725" y="193526"/>
                      <a:pt x="5725" y="193526"/>
                    </a:cubicBezTo>
                    <a:cubicBezTo>
                      <a:pt x="5725" y="193526"/>
                      <a:pt x="5725" y="193526"/>
                      <a:pt x="261938" y="1587"/>
                    </a:cubicBezTo>
                    <a:close/>
                    <a:moveTo>
                      <a:pt x="657225" y="0"/>
                    </a:moveTo>
                    <a:cubicBezTo>
                      <a:pt x="657225" y="0"/>
                      <a:pt x="657225" y="0"/>
                      <a:pt x="922276" y="193458"/>
                    </a:cubicBezTo>
                    <a:cubicBezTo>
                      <a:pt x="922988" y="194175"/>
                      <a:pt x="923701" y="194891"/>
                      <a:pt x="923701" y="194891"/>
                    </a:cubicBezTo>
                    <a:cubicBezTo>
                      <a:pt x="924413" y="195608"/>
                      <a:pt x="925126" y="196324"/>
                      <a:pt x="925126" y="196324"/>
                    </a:cubicBezTo>
                    <a:cubicBezTo>
                      <a:pt x="925126" y="197041"/>
                      <a:pt x="925838" y="197041"/>
                      <a:pt x="925838" y="197041"/>
                    </a:cubicBezTo>
                    <a:cubicBezTo>
                      <a:pt x="925838" y="197757"/>
                      <a:pt x="926551" y="198474"/>
                      <a:pt x="926551" y="198474"/>
                    </a:cubicBezTo>
                    <a:cubicBezTo>
                      <a:pt x="927263" y="199190"/>
                      <a:pt x="927263" y="199907"/>
                      <a:pt x="927263" y="200623"/>
                    </a:cubicBezTo>
                    <a:cubicBezTo>
                      <a:pt x="927976" y="200623"/>
                      <a:pt x="927976" y="200623"/>
                      <a:pt x="927976" y="201340"/>
                    </a:cubicBezTo>
                    <a:cubicBezTo>
                      <a:pt x="927976" y="201340"/>
                      <a:pt x="927976" y="202056"/>
                      <a:pt x="927976" y="202773"/>
                    </a:cubicBezTo>
                    <a:cubicBezTo>
                      <a:pt x="927976" y="202773"/>
                      <a:pt x="927976" y="202773"/>
                      <a:pt x="928688" y="202773"/>
                    </a:cubicBezTo>
                    <a:cubicBezTo>
                      <a:pt x="928688" y="203489"/>
                      <a:pt x="928688" y="204206"/>
                      <a:pt x="928688" y="204922"/>
                    </a:cubicBezTo>
                    <a:cubicBezTo>
                      <a:pt x="928688" y="204922"/>
                      <a:pt x="928688" y="205639"/>
                      <a:pt x="928688" y="205639"/>
                    </a:cubicBezTo>
                    <a:cubicBezTo>
                      <a:pt x="928688" y="205639"/>
                      <a:pt x="928688" y="206355"/>
                      <a:pt x="928688" y="206355"/>
                    </a:cubicBezTo>
                    <a:cubicBezTo>
                      <a:pt x="928688" y="206355"/>
                      <a:pt x="928688" y="206355"/>
                      <a:pt x="928688" y="330312"/>
                    </a:cubicBezTo>
                    <a:cubicBezTo>
                      <a:pt x="928688" y="338910"/>
                      <a:pt x="921563" y="346075"/>
                      <a:pt x="913013" y="346075"/>
                    </a:cubicBezTo>
                    <a:cubicBezTo>
                      <a:pt x="904463" y="346075"/>
                      <a:pt x="897338" y="338910"/>
                      <a:pt x="897338" y="330312"/>
                    </a:cubicBezTo>
                    <a:cubicBezTo>
                      <a:pt x="897338" y="330312"/>
                      <a:pt x="897338" y="330312"/>
                      <a:pt x="897338" y="224985"/>
                    </a:cubicBezTo>
                    <a:cubicBezTo>
                      <a:pt x="897338" y="224985"/>
                      <a:pt x="897338" y="224985"/>
                      <a:pt x="696413" y="262960"/>
                    </a:cubicBezTo>
                    <a:cubicBezTo>
                      <a:pt x="696413" y="262960"/>
                      <a:pt x="696413" y="262960"/>
                      <a:pt x="692138" y="231433"/>
                    </a:cubicBezTo>
                    <a:cubicBezTo>
                      <a:pt x="692138" y="231433"/>
                      <a:pt x="692138" y="231433"/>
                      <a:pt x="874538" y="197757"/>
                    </a:cubicBezTo>
                    <a:cubicBezTo>
                      <a:pt x="874538" y="197757"/>
                      <a:pt x="874538" y="197757"/>
                      <a:pt x="664350" y="43707"/>
                    </a:cubicBezTo>
                    <a:cubicBezTo>
                      <a:pt x="664350" y="43707"/>
                      <a:pt x="664350" y="43707"/>
                      <a:pt x="6572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38">
                <a:extLst>
                  <a:ext uri="{FF2B5EF4-FFF2-40B4-BE49-F238E27FC236}">
                    <a16:creationId xmlns:a16="http://schemas.microsoft.com/office/drawing/2014/main" id="{8B13FB41-DAE5-4F90-A8DF-F1B901576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4375" y="2703513"/>
                <a:ext cx="601663" cy="1120775"/>
              </a:xfrm>
              <a:custGeom>
                <a:avLst/>
                <a:gdLst>
                  <a:gd name="connsiteX0" fmla="*/ 522288 w 601663"/>
                  <a:gd name="connsiteY0" fmla="*/ 798513 h 1120775"/>
                  <a:gd name="connsiteX1" fmla="*/ 493713 w 601663"/>
                  <a:gd name="connsiteY1" fmla="*/ 819151 h 1120775"/>
                  <a:gd name="connsiteX2" fmla="*/ 333375 w 601663"/>
                  <a:gd name="connsiteY2" fmla="*/ 928688 h 1120775"/>
                  <a:gd name="connsiteX3" fmla="*/ 333375 w 601663"/>
                  <a:gd name="connsiteY3" fmla="*/ 935038 h 1120775"/>
                  <a:gd name="connsiteX4" fmla="*/ 531813 w 601663"/>
                  <a:gd name="connsiteY4" fmla="*/ 1071563 h 1120775"/>
                  <a:gd name="connsiteX5" fmla="*/ 566738 w 601663"/>
                  <a:gd name="connsiteY5" fmla="*/ 1096963 h 1120775"/>
                  <a:gd name="connsiteX6" fmla="*/ 79375 w 601663"/>
                  <a:gd name="connsiteY6" fmla="*/ 798513 h 1120775"/>
                  <a:gd name="connsiteX7" fmla="*/ 34925 w 601663"/>
                  <a:gd name="connsiteY7" fmla="*/ 1096963 h 1120775"/>
                  <a:gd name="connsiteX8" fmla="*/ 69850 w 601663"/>
                  <a:gd name="connsiteY8" fmla="*/ 1071563 h 1120775"/>
                  <a:gd name="connsiteX9" fmla="*/ 268288 w 601663"/>
                  <a:gd name="connsiteY9" fmla="*/ 935038 h 1120775"/>
                  <a:gd name="connsiteX10" fmla="*/ 268288 w 601663"/>
                  <a:gd name="connsiteY10" fmla="*/ 928688 h 1120775"/>
                  <a:gd name="connsiteX11" fmla="*/ 107950 w 601663"/>
                  <a:gd name="connsiteY11" fmla="*/ 819151 h 1120775"/>
                  <a:gd name="connsiteX12" fmla="*/ 333375 w 601663"/>
                  <a:gd name="connsiteY12" fmla="*/ 647700 h 1120775"/>
                  <a:gd name="connsiteX13" fmla="*/ 333375 w 601663"/>
                  <a:gd name="connsiteY13" fmla="*/ 892175 h 1120775"/>
                  <a:gd name="connsiteX14" fmla="*/ 488951 w 601663"/>
                  <a:gd name="connsiteY14" fmla="*/ 784225 h 1120775"/>
                  <a:gd name="connsiteX15" fmla="*/ 506413 w 601663"/>
                  <a:gd name="connsiteY15" fmla="*/ 773113 h 1120775"/>
                  <a:gd name="connsiteX16" fmla="*/ 484188 w 601663"/>
                  <a:gd name="connsiteY16" fmla="*/ 757238 h 1120775"/>
                  <a:gd name="connsiteX17" fmla="*/ 268288 w 601663"/>
                  <a:gd name="connsiteY17" fmla="*/ 647700 h 1120775"/>
                  <a:gd name="connsiteX18" fmla="*/ 117475 w 601663"/>
                  <a:gd name="connsiteY18" fmla="*/ 757238 h 1120775"/>
                  <a:gd name="connsiteX19" fmla="*/ 96838 w 601663"/>
                  <a:gd name="connsiteY19" fmla="*/ 773113 h 1120775"/>
                  <a:gd name="connsiteX20" fmla="*/ 112713 w 601663"/>
                  <a:gd name="connsiteY20" fmla="*/ 784225 h 1120775"/>
                  <a:gd name="connsiteX21" fmla="*/ 268288 w 601663"/>
                  <a:gd name="connsiteY21" fmla="*/ 892175 h 1120775"/>
                  <a:gd name="connsiteX22" fmla="*/ 477838 w 601663"/>
                  <a:gd name="connsiteY22" fmla="*/ 498475 h 1120775"/>
                  <a:gd name="connsiteX23" fmla="*/ 449263 w 601663"/>
                  <a:gd name="connsiteY23" fmla="*/ 519113 h 1120775"/>
                  <a:gd name="connsiteX24" fmla="*/ 333375 w 601663"/>
                  <a:gd name="connsiteY24" fmla="*/ 601663 h 1120775"/>
                  <a:gd name="connsiteX25" fmla="*/ 333375 w 601663"/>
                  <a:gd name="connsiteY25" fmla="*/ 609600 h 1120775"/>
                  <a:gd name="connsiteX26" fmla="*/ 477838 w 601663"/>
                  <a:gd name="connsiteY26" fmla="*/ 714376 h 1120775"/>
                  <a:gd name="connsiteX27" fmla="*/ 514350 w 601663"/>
                  <a:gd name="connsiteY27" fmla="*/ 738188 h 1120775"/>
                  <a:gd name="connsiteX28" fmla="*/ 123825 w 601663"/>
                  <a:gd name="connsiteY28" fmla="*/ 498475 h 1120775"/>
                  <a:gd name="connsiteX29" fmla="*/ 88900 w 601663"/>
                  <a:gd name="connsiteY29" fmla="*/ 738188 h 1120775"/>
                  <a:gd name="connsiteX30" fmla="*/ 123825 w 601663"/>
                  <a:gd name="connsiteY30" fmla="*/ 714376 h 1120775"/>
                  <a:gd name="connsiteX31" fmla="*/ 268288 w 601663"/>
                  <a:gd name="connsiteY31" fmla="*/ 609600 h 1120775"/>
                  <a:gd name="connsiteX32" fmla="*/ 268288 w 601663"/>
                  <a:gd name="connsiteY32" fmla="*/ 601663 h 1120775"/>
                  <a:gd name="connsiteX33" fmla="*/ 152400 w 601663"/>
                  <a:gd name="connsiteY33" fmla="*/ 519113 h 1120775"/>
                  <a:gd name="connsiteX34" fmla="*/ 333375 w 601663"/>
                  <a:gd name="connsiteY34" fmla="*/ 357188 h 1120775"/>
                  <a:gd name="connsiteX35" fmla="*/ 333375 w 601663"/>
                  <a:gd name="connsiteY35" fmla="*/ 563563 h 1120775"/>
                  <a:gd name="connsiteX36" fmla="*/ 442913 w 601663"/>
                  <a:gd name="connsiteY36" fmla="*/ 484188 h 1120775"/>
                  <a:gd name="connsiteX37" fmla="*/ 465138 w 601663"/>
                  <a:gd name="connsiteY37" fmla="*/ 469901 h 1120775"/>
                  <a:gd name="connsiteX38" fmla="*/ 438151 w 601663"/>
                  <a:gd name="connsiteY38" fmla="*/ 447676 h 1120775"/>
                  <a:gd name="connsiteX39" fmla="*/ 268288 w 601663"/>
                  <a:gd name="connsiteY39" fmla="*/ 357188 h 1120775"/>
                  <a:gd name="connsiteX40" fmla="*/ 163513 w 601663"/>
                  <a:gd name="connsiteY40" fmla="*/ 447676 h 1120775"/>
                  <a:gd name="connsiteX41" fmla="*/ 138113 w 601663"/>
                  <a:gd name="connsiteY41" fmla="*/ 469901 h 1120775"/>
                  <a:gd name="connsiteX42" fmla="*/ 158750 w 601663"/>
                  <a:gd name="connsiteY42" fmla="*/ 484188 h 1120775"/>
                  <a:gd name="connsiteX43" fmla="*/ 268288 w 601663"/>
                  <a:gd name="connsiteY43" fmla="*/ 563563 h 1120775"/>
                  <a:gd name="connsiteX44" fmla="*/ 436563 w 601663"/>
                  <a:gd name="connsiteY44" fmla="*/ 215900 h 1120775"/>
                  <a:gd name="connsiteX45" fmla="*/ 407988 w 601663"/>
                  <a:gd name="connsiteY45" fmla="*/ 239713 h 1120775"/>
                  <a:gd name="connsiteX46" fmla="*/ 333375 w 601663"/>
                  <a:gd name="connsiteY46" fmla="*/ 303213 h 1120775"/>
                  <a:gd name="connsiteX47" fmla="*/ 333375 w 601663"/>
                  <a:gd name="connsiteY47" fmla="*/ 315913 h 1120775"/>
                  <a:gd name="connsiteX48" fmla="*/ 431801 w 601663"/>
                  <a:gd name="connsiteY48" fmla="*/ 400050 h 1120775"/>
                  <a:gd name="connsiteX49" fmla="*/ 468313 w 601663"/>
                  <a:gd name="connsiteY49" fmla="*/ 431800 h 1120775"/>
                  <a:gd name="connsiteX50" fmla="*/ 166687 w 601663"/>
                  <a:gd name="connsiteY50" fmla="*/ 215900 h 1120775"/>
                  <a:gd name="connsiteX51" fmla="*/ 133350 w 601663"/>
                  <a:gd name="connsiteY51" fmla="*/ 431800 h 1120775"/>
                  <a:gd name="connsiteX52" fmla="*/ 169862 w 601663"/>
                  <a:gd name="connsiteY52" fmla="*/ 400050 h 1120775"/>
                  <a:gd name="connsiteX53" fmla="*/ 268288 w 601663"/>
                  <a:gd name="connsiteY53" fmla="*/ 315913 h 1120775"/>
                  <a:gd name="connsiteX54" fmla="*/ 268288 w 601663"/>
                  <a:gd name="connsiteY54" fmla="*/ 303213 h 1120775"/>
                  <a:gd name="connsiteX55" fmla="*/ 195262 w 601663"/>
                  <a:gd name="connsiteY55" fmla="*/ 239713 h 1120775"/>
                  <a:gd name="connsiteX56" fmla="*/ 333375 w 601663"/>
                  <a:gd name="connsiteY56" fmla="*/ 212725 h 1120775"/>
                  <a:gd name="connsiteX57" fmla="*/ 333375 w 601663"/>
                  <a:gd name="connsiteY57" fmla="*/ 261938 h 1120775"/>
                  <a:gd name="connsiteX58" fmla="*/ 388938 w 601663"/>
                  <a:gd name="connsiteY58" fmla="*/ 212725 h 1120775"/>
                  <a:gd name="connsiteX59" fmla="*/ 212725 w 601663"/>
                  <a:gd name="connsiteY59" fmla="*/ 212725 h 1120775"/>
                  <a:gd name="connsiteX60" fmla="*/ 268288 w 601663"/>
                  <a:gd name="connsiteY60" fmla="*/ 261938 h 1120775"/>
                  <a:gd name="connsiteX61" fmla="*/ 268288 w 601663"/>
                  <a:gd name="connsiteY61" fmla="*/ 212725 h 1120775"/>
                  <a:gd name="connsiteX62" fmla="*/ 262337 w 601663"/>
                  <a:gd name="connsiteY62" fmla="*/ 0 h 1120775"/>
                  <a:gd name="connsiteX63" fmla="*/ 349307 w 601663"/>
                  <a:gd name="connsiteY63" fmla="*/ 0 h 1120775"/>
                  <a:gd name="connsiteX64" fmla="*/ 354297 w 601663"/>
                  <a:gd name="connsiteY64" fmla="*/ 714 h 1120775"/>
                  <a:gd name="connsiteX65" fmla="*/ 585267 w 601663"/>
                  <a:gd name="connsiteY65" fmla="*/ 77812 h 1120775"/>
                  <a:gd name="connsiteX66" fmla="*/ 585980 w 601663"/>
                  <a:gd name="connsiteY66" fmla="*/ 77812 h 1120775"/>
                  <a:gd name="connsiteX67" fmla="*/ 588119 w 601663"/>
                  <a:gd name="connsiteY67" fmla="*/ 78526 h 1120775"/>
                  <a:gd name="connsiteX68" fmla="*/ 590257 w 601663"/>
                  <a:gd name="connsiteY68" fmla="*/ 79954 h 1120775"/>
                  <a:gd name="connsiteX69" fmla="*/ 590970 w 601663"/>
                  <a:gd name="connsiteY69" fmla="*/ 80667 h 1120775"/>
                  <a:gd name="connsiteX70" fmla="*/ 592396 w 601663"/>
                  <a:gd name="connsiteY70" fmla="*/ 82095 h 1120775"/>
                  <a:gd name="connsiteX71" fmla="*/ 593822 w 601663"/>
                  <a:gd name="connsiteY71" fmla="*/ 84237 h 1120775"/>
                  <a:gd name="connsiteX72" fmla="*/ 594535 w 601663"/>
                  <a:gd name="connsiteY72" fmla="*/ 84237 h 1120775"/>
                  <a:gd name="connsiteX73" fmla="*/ 595247 w 601663"/>
                  <a:gd name="connsiteY73" fmla="*/ 86378 h 1120775"/>
                  <a:gd name="connsiteX74" fmla="*/ 595247 w 601663"/>
                  <a:gd name="connsiteY74" fmla="*/ 87092 h 1120775"/>
                  <a:gd name="connsiteX75" fmla="*/ 595960 w 601663"/>
                  <a:gd name="connsiteY75" fmla="*/ 89234 h 1120775"/>
                  <a:gd name="connsiteX76" fmla="*/ 596673 w 601663"/>
                  <a:gd name="connsiteY76" fmla="*/ 92089 h 1120775"/>
                  <a:gd name="connsiteX77" fmla="*/ 596673 w 601663"/>
                  <a:gd name="connsiteY77" fmla="*/ 92803 h 1120775"/>
                  <a:gd name="connsiteX78" fmla="*/ 596673 w 601663"/>
                  <a:gd name="connsiteY78" fmla="*/ 197742 h 1120775"/>
                  <a:gd name="connsiteX79" fmla="*/ 580990 w 601663"/>
                  <a:gd name="connsiteY79" fmla="*/ 213447 h 1120775"/>
                  <a:gd name="connsiteX80" fmla="*/ 565307 w 601663"/>
                  <a:gd name="connsiteY80" fmla="*/ 197742 h 1120775"/>
                  <a:gd name="connsiteX81" fmla="*/ 565307 w 601663"/>
                  <a:gd name="connsiteY81" fmla="*/ 108508 h 1120775"/>
                  <a:gd name="connsiteX82" fmla="*/ 332911 w 601663"/>
                  <a:gd name="connsiteY82" fmla="*/ 108508 h 1120775"/>
                  <a:gd name="connsiteX83" fmla="*/ 332911 w 601663"/>
                  <a:gd name="connsiteY83" fmla="*/ 182037 h 1120775"/>
                  <a:gd name="connsiteX84" fmla="*/ 404198 w 601663"/>
                  <a:gd name="connsiteY84" fmla="*/ 182037 h 1120775"/>
                  <a:gd name="connsiteX85" fmla="*/ 432000 w 601663"/>
                  <a:gd name="connsiteY85" fmla="*/ 182037 h 1120775"/>
                  <a:gd name="connsiteX86" fmla="*/ 448396 w 601663"/>
                  <a:gd name="connsiteY86" fmla="*/ 182037 h 1120775"/>
                  <a:gd name="connsiteX87" fmla="*/ 449109 w 601663"/>
                  <a:gd name="connsiteY87" fmla="*/ 182037 h 1120775"/>
                  <a:gd name="connsiteX88" fmla="*/ 449822 w 601663"/>
                  <a:gd name="connsiteY88" fmla="*/ 182037 h 1120775"/>
                  <a:gd name="connsiteX89" fmla="*/ 451960 w 601663"/>
                  <a:gd name="connsiteY89" fmla="*/ 182751 h 1120775"/>
                  <a:gd name="connsiteX90" fmla="*/ 452673 w 601663"/>
                  <a:gd name="connsiteY90" fmla="*/ 182751 h 1120775"/>
                  <a:gd name="connsiteX91" fmla="*/ 454812 w 601663"/>
                  <a:gd name="connsiteY91" fmla="*/ 183465 h 1120775"/>
                  <a:gd name="connsiteX92" fmla="*/ 455525 w 601663"/>
                  <a:gd name="connsiteY92" fmla="*/ 184178 h 1120775"/>
                  <a:gd name="connsiteX93" fmla="*/ 456950 w 601663"/>
                  <a:gd name="connsiteY93" fmla="*/ 184892 h 1120775"/>
                  <a:gd name="connsiteX94" fmla="*/ 464079 w 601663"/>
                  <a:gd name="connsiteY94" fmla="*/ 195600 h 1120775"/>
                  <a:gd name="connsiteX95" fmla="*/ 469782 w 601663"/>
                  <a:gd name="connsiteY95" fmla="*/ 232722 h 1120775"/>
                  <a:gd name="connsiteX96" fmla="*/ 501861 w 601663"/>
                  <a:gd name="connsiteY96" fmla="*/ 451166 h 1120775"/>
                  <a:gd name="connsiteX97" fmla="*/ 504000 w 601663"/>
                  <a:gd name="connsiteY97" fmla="*/ 466157 h 1120775"/>
                  <a:gd name="connsiteX98" fmla="*/ 505426 w 601663"/>
                  <a:gd name="connsiteY98" fmla="*/ 471154 h 1120775"/>
                  <a:gd name="connsiteX99" fmla="*/ 506851 w 601663"/>
                  <a:gd name="connsiteY99" fmla="*/ 482576 h 1120775"/>
                  <a:gd name="connsiteX100" fmla="*/ 601663 w 601663"/>
                  <a:gd name="connsiteY100" fmla="*/ 1120775 h 1120775"/>
                  <a:gd name="connsiteX101" fmla="*/ 545346 w 601663"/>
                  <a:gd name="connsiteY101" fmla="*/ 1120775 h 1120775"/>
                  <a:gd name="connsiteX102" fmla="*/ 537505 w 601663"/>
                  <a:gd name="connsiteY102" fmla="*/ 1115064 h 1120775"/>
                  <a:gd name="connsiteX103" fmla="*/ 332911 w 601663"/>
                  <a:gd name="connsiteY103" fmla="*/ 973718 h 1120775"/>
                  <a:gd name="connsiteX104" fmla="*/ 332911 w 601663"/>
                  <a:gd name="connsiteY104" fmla="*/ 1120775 h 1120775"/>
                  <a:gd name="connsiteX105" fmla="*/ 268753 w 601663"/>
                  <a:gd name="connsiteY105" fmla="*/ 1120775 h 1120775"/>
                  <a:gd name="connsiteX106" fmla="*/ 268753 w 601663"/>
                  <a:gd name="connsiteY106" fmla="*/ 973718 h 1120775"/>
                  <a:gd name="connsiteX107" fmla="*/ 64159 w 601663"/>
                  <a:gd name="connsiteY107" fmla="*/ 1115064 h 1120775"/>
                  <a:gd name="connsiteX108" fmla="*/ 56317 w 601663"/>
                  <a:gd name="connsiteY108" fmla="*/ 1120775 h 1120775"/>
                  <a:gd name="connsiteX109" fmla="*/ 0 w 601663"/>
                  <a:gd name="connsiteY109" fmla="*/ 1120775 h 1120775"/>
                  <a:gd name="connsiteX110" fmla="*/ 94812 w 601663"/>
                  <a:gd name="connsiteY110" fmla="*/ 481862 h 1120775"/>
                  <a:gd name="connsiteX111" fmla="*/ 96238 w 601663"/>
                  <a:gd name="connsiteY111" fmla="*/ 471154 h 1120775"/>
                  <a:gd name="connsiteX112" fmla="*/ 97664 w 601663"/>
                  <a:gd name="connsiteY112" fmla="*/ 466157 h 1120775"/>
                  <a:gd name="connsiteX113" fmla="*/ 99802 w 601663"/>
                  <a:gd name="connsiteY113" fmla="*/ 451166 h 1120775"/>
                  <a:gd name="connsiteX114" fmla="*/ 131881 w 601663"/>
                  <a:gd name="connsiteY114" fmla="*/ 233435 h 1120775"/>
                  <a:gd name="connsiteX115" fmla="*/ 137584 w 601663"/>
                  <a:gd name="connsiteY115" fmla="*/ 195600 h 1120775"/>
                  <a:gd name="connsiteX116" fmla="*/ 144000 w 601663"/>
                  <a:gd name="connsiteY116" fmla="*/ 184892 h 1120775"/>
                  <a:gd name="connsiteX117" fmla="*/ 146139 w 601663"/>
                  <a:gd name="connsiteY117" fmla="*/ 184178 h 1120775"/>
                  <a:gd name="connsiteX118" fmla="*/ 146852 w 601663"/>
                  <a:gd name="connsiteY118" fmla="*/ 183465 h 1120775"/>
                  <a:gd name="connsiteX119" fmla="*/ 148277 w 601663"/>
                  <a:gd name="connsiteY119" fmla="*/ 182751 h 1120775"/>
                  <a:gd name="connsiteX120" fmla="*/ 149703 w 601663"/>
                  <a:gd name="connsiteY120" fmla="*/ 182751 h 1120775"/>
                  <a:gd name="connsiteX121" fmla="*/ 151129 w 601663"/>
                  <a:gd name="connsiteY121" fmla="*/ 182037 h 1120775"/>
                  <a:gd name="connsiteX122" fmla="*/ 152555 w 601663"/>
                  <a:gd name="connsiteY122" fmla="*/ 182037 h 1120775"/>
                  <a:gd name="connsiteX123" fmla="*/ 153267 w 601663"/>
                  <a:gd name="connsiteY123" fmla="*/ 182037 h 1120775"/>
                  <a:gd name="connsiteX124" fmla="*/ 169664 w 601663"/>
                  <a:gd name="connsiteY124" fmla="*/ 182037 h 1120775"/>
                  <a:gd name="connsiteX125" fmla="*/ 197465 w 601663"/>
                  <a:gd name="connsiteY125" fmla="*/ 182037 h 1120775"/>
                  <a:gd name="connsiteX126" fmla="*/ 268753 w 601663"/>
                  <a:gd name="connsiteY126" fmla="*/ 182037 h 1120775"/>
                  <a:gd name="connsiteX127" fmla="*/ 268753 w 601663"/>
                  <a:gd name="connsiteY127" fmla="*/ 108508 h 1120775"/>
                  <a:gd name="connsiteX128" fmla="*/ 46337 w 601663"/>
                  <a:gd name="connsiteY128" fmla="*/ 108508 h 1120775"/>
                  <a:gd name="connsiteX129" fmla="*/ 46337 w 601663"/>
                  <a:gd name="connsiteY129" fmla="*/ 197742 h 1120775"/>
                  <a:gd name="connsiteX130" fmla="*/ 30654 w 601663"/>
                  <a:gd name="connsiteY130" fmla="*/ 213447 h 1120775"/>
                  <a:gd name="connsiteX131" fmla="*/ 14971 w 601663"/>
                  <a:gd name="connsiteY131" fmla="*/ 197742 h 1120775"/>
                  <a:gd name="connsiteX132" fmla="*/ 14971 w 601663"/>
                  <a:gd name="connsiteY132" fmla="*/ 92803 h 1120775"/>
                  <a:gd name="connsiteX133" fmla="*/ 14971 w 601663"/>
                  <a:gd name="connsiteY133" fmla="*/ 92089 h 1120775"/>
                  <a:gd name="connsiteX134" fmla="*/ 14971 w 601663"/>
                  <a:gd name="connsiteY134" fmla="*/ 89234 h 1120775"/>
                  <a:gd name="connsiteX135" fmla="*/ 15683 w 601663"/>
                  <a:gd name="connsiteY135" fmla="*/ 87092 h 1120775"/>
                  <a:gd name="connsiteX136" fmla="*/ 15683 w 601663"/>
                  <a:gd name="connsiteY136" fmla="*/ 86378 h 1120775"/>
                  <a:gd name="connsiteX137" fmla="*/ 17109 w 601663"/>
                  <a:gd name="connsiteY137" fmla="*/ 84237 h 1120775"/>
                  <a:gd name="connsiteX138" fmla="*/ 18535 w 601663"/>
                  <a:gd name="connsiteY138" fmla="*/ 82095 h 1120775"/>
                  <a:gd name="connsiteX139" fmla="*/ 19248 w 601663"/>
                  <a:gd name="connsiteY139" fmla="*/ 82095 h 1120775"/>
                  <a:gd name="connsiteX140" fmla="*/ 20674 w 601663"/>
                  <a:gd name="connsiteY140" fmla="*/ 80667 h 1120775"/>
                  <a:gd name="connsiteX141" fmla="*/ 20674 w 601663"/>
                  <a:gd name="connsiteY141" fmla="*/ 79954 h 1120775"/>
                  <a:gd name="connsiteX142" fmla="*/ 22812 w 601663"/>
                  <a:gd name="connsiteY142" fmla="*/ 78526 h 1120775"/>
                  <a:gd name="connsiteX143" fmla="*/ 25664 w 601663"/>
                  <a:gd name="connsiteY143" fmla="*/ 77812 h 1120775"/>
                  <a:gd name="connsiteX144" fmla="*/ 257347 w 601663"/>
                  <a:gd name="connsiteY144" fmla="*/ 714 h 1120775"/>
                  <a:gd name="connsiteX145" fmla="*/ 262337 w 601663"/>
                  <a:gd name="connsiteY145" fmla="*/ 0 h 112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601663" h="1120775">
                    <a:moveTo>
                      <a:pt x="522288" y="798513"/>
                    </a:moveTo>
                    <a:lnTo>
                      <a:pt x="493713" y="819151"/>
                    </a:lnTo>
                    <a:lnTo>
                      <a:pt x="333375" y="928688"/>
                    </a:lnTo>
                    <a:lnTo>
                      <a:pt x="333375" y="935038"/>
                    </a:lnTo>
                    <a:lnTo>
                      <a:pt x="531813" y="1071563"/>
                    </a:lnTo>
                    <a:lnTo>
                      <a:pt x="566738" y="1096963"/>
                    </a:lnTo>
                    <a:close/>
                    <a:moveTo>
                      <a:pt x="79375" y="798513"/>
                    </a:moveTo>
                    <a:lnTo>
                      <a:pt x="34925" y="1096963"/>
                    </a:lnTo>
                    <a:lnTo>
                      <a:pt x="69850" y="1071563"/>
                    </a:lnTo>
                    <a:lnTo>
                      <a:pt x="268288" y="935038"/>
                    </a:lnTo>
                    <a:lnTo>
                      <a:pt x="268288" y="928688"/>
                    </a:lnTo>
                    <a:lnTo>
                      <a:pt x="107950" y="819151"/>
                    </a:lnTo>
                    <a:close/>
                    <a:moveTo>
                      <a:pt x="333375" y="647700"/>
                    </a:moveTo>
                    <a:lnTo>
                      <a:pt x="333375" y="892175"/>
                    </a:lnTo>
                    <a:lnTo>
                      <a:pt x="488951" y="784225"/>
                    </a:lnTo>
                    <a:lnTo>
                      <a:pt x="506413" y="773113"/>
                    </a:lnTo>
                    <a:lnTo>
                      <a:pt x="484188" y="757238"/>
                    </a:lnTo>
                    <a:close/>
                    <a:moveTo>
                      <a:pt x="268288" y="647700"/>
                    </a:moveTo>
                    <a:lnTo>
                      <a:pt x="117475" y="757238"/>
                    </a:lnTo>
                    <a:lnTo>
                      <a:pt x="96838" y="773113"/>
                    </a:lnTo>
                    <a:lnTo>
                      <a:pt x="112713" y="784225"/>
                    </a:lnTo>
                    <a:lnTo>
                      <a:pt x="268288" y="892175"/>
                    </a:lnTo>
                    <a:close/>
                    <a:moveTo>
                      <a:pt x="477838" y="498475"/>
                    </a:moveTo>
                    <a:lnTo>
                      <a:pt x="449263" y="519113"/>
                    </a:lnTo>
                    <a:lnTo>
                      <a:pt x="333375" y="601663"/>
                    </a:lnTo>
                    <a:lnTo>
                      <a:pt x="333375" y="609600"/>
                    </a:lnTo>
                    <a:lnTo>
                      <a:pt x="477838" y="714376"/>
                    </a:lnTo>
                    <a:lnTo>
                      <a:pt x="514350" y="738188"/>
                    </a:lnTo>
                    <a:close/>
                    <a:moveTo>
                      <a:pt x="123825" y="498475"/>
                    </a:moveTo>
                    <a:lnTo>
                      <a:pt x="88900" y="738188"/>
                    </a:lnTo>
                    <a:lnTo>
                      <a:pt x="123825" y="714376"/>
                    </a:lnTo>
                    <a:lnTo>
                      <a:pt x="268288" y="609600"/>
                    </a:lnTo>
                    <a:lnTo>
                      <a:pt x="268288" y="601663"/>
                    </a:lnTo>
                    <a:lnTo>
                      <a:pt x="152400" y="519113"/>
                    </a:lnTo>
                    <a:close/>
                    <a:moveTo>
                      <a:pt x="333375" y="357188"/>
                    </a:moveTo>
                    <a:lnTo>
                      <a:pt x="333375" y="563563"/>
                    </a:lnTo>
                    <a:lnTo>
                      <a:pt x="442913" y="484188"/>
                    </a:lnTo>
                    <a:lnTo>
                      <a:pt x="465138" y="469901"/>
                    </a:lnTo>
                    <a:lnTo>
                      <a:pt x="438151" y="447676"/>
                    </a:lnTo>
                    <a:close/>
                    <a:moveTo>
                      <a:pt x="268288" y="357188"/>
                    </a:moveTo>
                    <a:lnTo>
                      <a:pt x="163513" y="447676"/>
                    </a:lnTo>
                    <a:lnTo>
                      <a:pt x="138113" y="469901"/>
                    </a:lnTo>
                    <a:lnTo>
                      <a:pt x="158750" y="484188"/>
                    </a:lnTo>
                    <a:lnTo>
                      <a:pt x="268288" y="563563"/>
                    </a:lnTo>
                    <a:close/>
                    <a:moveTo>
                      <a:pt x="436563" y="215900"/>
                    </a:moveTo>
                    <a:lnTo>
                      <a:pt x="407988" y="239713"/>
                    </a:lnTo>
                    <a:lnTo>
                      <a:pt x="333375" y="303213"/>
                    </a:lnTo>
                    <a:lnTo>
                      <a:pt x="333375" y="315913"/>
                    </a:lnTo>
                    <a:lnTo>
                      <a:pt x="431801" y="400050"/>
                    </a:lnTo>
                    <a:lnTo>
                      <a:pt x="468313" y="431800"/>
                    </a:lnTo>
                    <a:close/>
                    <a:moveTo>
                      <a:pt x="166687" y="215900"/>
                    </a:moveTo>
                    <a:lnTo>
                      <a:pt x="133350" y="431800"/>
                    </a:lnTo>
                    <a:lnTo>
                      <a:pt x="169862" y="400050"/>
                    </a:lnTo>
                    <a:lnTo>
                      <a:pt x="268288" y="315913"/>
                    </a:lnTo>
                    <a:lnTo>
                      <a:pt x="268288" y="303213"/>
                    </a:lnTo>
                    <a:lnTo>
                      <a:pt x="195262" y="239713"/>
                    </a:lnTo>
                    <a:close/>
                    <a:moveTo>
                      <a:pt x="333375" y="212725"/>
                    </a:moveTo>
                    <a:lnTo>
                      <a:pt x="333375" y="261938"/>
                    </a:lnTo>
                    <a:lnTo>
                      <a:pt x="388938" y="212725"/>
                    </a:lnTo>
                    <a:close/>
                    <a:moveTo>
                      <a:pt x="212725" y="212725"/>
                    </a:moveTo>
                    <a:lnTo>
                      <a:pt x="268288" y="261938"/>
                    </a:lnTo>
                    <a:lnTo>
                      <a:pt x="268288" y="212725"/>
                    </a:lnTo>
                    <a:close/>
                    <a:moveTo>
                      <a:pt x="262337" y="0"/>
                    </a:moveTo>
                    <a:cubicBezTo>
                      <a:pt x="262337" y="0"/>
                      <a:pt x="262337" y="0"/>
                      <a:pt x="349307" y="0"/>
                    </a:cubicBezTo>
                    <a:cubicBezTo>
                      <a:pt x="350733" y="0"/>
                      <a:pt x="352871" y="0"/>
                      <a:pt x="354297" y="714"/>
                    </a:cubicBezTo>
                    <a:cubicBezTo>
                      <a:pt x="354297" y="714"/>
                      <a:pt x="354297" y="714"/>
                      <a:pt x="585267" y="77812"/>
                    </a:cubicBezTo>
                    <a:cubicBezTo>
                      <a:pt x="585267" y="77812"/>
                      <a:pt x="585267" y="77812"/>
                      <a:pt x="585980" y="77812"/>
                    </a:cubicBezTo>
                    <a:cubicBezTo>
                      <a:pt x="586693" y="77812"/>
                      <a:pt x="587406" y="78526"/>
                      <a:pt x="588119" y="78526"/>
                    </a:cubicBezTo>
                    <a:cubicBezTo>
                      <a:pt x="588832" y="79240"/>
                      <a:pt x="589544" y="79954"/>
                      <a:pt x="590257" y="79954"/>
                    </a:cubicBezTo>
                    <a:cubicBezTo>
                      <a:pt x="590257" y="79954"/>
                      <a:pt x="590257" y="79954"/>
                      <a:pt x="590970" y="80667"/>
                    </a:cubicBezTo>
                    <a:cubicBezTo>
                      <a:pt x="590970" y="80667"/>
                      <a:pt x="591683" y="81381"/>
                      <a:pt x="592396" y="82095"/>
                    </a:cubicBezTo>
                    <a:cubicBezTo>
                      <a:pt x="593109" y="82809"/>
                      <a:pt x="593822" y="83523"/>
                      <a:pt x="593822" y="84237"/>
                    </a:cubicBezTo>
                    <a:cubicBezTo>
                      <a:pt x="593822" y="84237"/>
                      <a:pt x="594535" y="84237"/>
                      <a:pt x="594535" y="84237"/>
                    </a:cubicBezTo>
                    <a:cubicBezTo>
                      <a:pt x="594535" y="84951"/>
                      <a:pt x="595247" y="85664"/>
                      <a:pt x="595247" y="86378"/>
                    </a:cubicBezTo>
                    <a:cubicBezTo>
                      <a:pt x="595247" y="87092"/>
                      <a:pt x="595247" y="87092"/>
                      <a:pt x="595247" y="87092"/>
                    </a:cubicBezTo>
                    <a:cubicBezTo>
                      <a:pt x="595960" y="87806"/>
                      <a:pt x="595960" y="88520"/>
                      <a:pt x="595960" y="89234"/>
                    </a:cubicBezTo>
                    <a:cubicBezTo>
                      <a:pt x="595960" y="89948"/>
                      <a:pt x="596673" y="91375"/>
                      <a:pt x="596673" y="92089"/>
                    </a:cubicBezTo>
                    <a:cubicBezTo>
                      <a:pt x="596673" y="92089"/>
                      <a:pt x="596673" y="92089"/>
                      <a:pt x="596673" y="92803"/>
                    </a:cubicBezTo>
                    <a:cubicBezTo>
                      <a:pt x="596673" y="92803"/>
                      <a:pt x="596673" y="92803"/>
                      <a:pt x="596673" y="197742"/>
                    </a:cubicBezTo>
                    <a:cubicBezTo>
                      <a:pt x="596673" y="206308"/>
                      <a:pt x="589544" y="213447"/>
                      <a:pt x="580990" y="213447"/>
                    </a:cubicBezTo>
                    <a:cubicBezTo>
                      <a:pt x="572436" y="213447"/>
                      <a:pt x="565307" y="206308"/>
                      <a:pt x="565307" y="197742"/>
                    </a:cubicBezTo>
                    <a:cubicBezTo>
                      <a:pt x="565307" y="197742"/>
                      <a:pt x="565307" y="197742"/>
                      <a:pt x="565307" y="108508"/>
                    </a:cubicBezTo>
                    <a:cubicBezTo>
                      <a:pt x="565307" y="108508"/>
                      <a:pt x="565307" y="108508"/>
                      <a:pt x="332911" y="108508"/>
                    </a:cubicBezTo>
                    <a:cubicBezTo>
                      <a:pt x="332911" y="108508"/>
                      <a:pt x="332911" y="108508"/>
                      <a:pt x="332911" y="182037"/>
                    </a:cubicBezTo>
                    <a:cubicBezTo>
                      <a:pt x="332911" y="182037"/>
                      <a:pt x="332911" y="182037"/>
                      <a:pt x="404198" y="182037"/>
                    </a:cubicBezTo>
                    <a:cubicBezTo>
                      <a:pt x="404198" y="182037"/>
                      <a:pt x="404198" y="182037"/>
                      <a:pt x="432000" y="182037"/>
                    </a:cubicBezTo>
                    <a:cubicBezTo>
                      <a:pt x="432000" y="182037"/>
                      <a:pt x="432000" y="182037"/>
                      <a:pt x="448396" y="182037"/>
                    </a:cubicBezTo>
                    <a:cubicBezTo>
                      <a:pt x="448396" y="182037"/>
                      <a:pt x="448396" y="182037"/>
                      <a:pt x="449109" y="182037"/>
                    </a:cubicBezTo>
                    <a:cubicBezTo>
                      <a:pt x="449109" y="182037"/>
                      <a:pt x="449822" y="182037"/>
                      <a:pt x="449822" y="182037"/>
                    </a:cubicBezTo>
                    <a:cubicBezTo>
                      <a:pt x="450535" y="182037"/>
                      <a:pt x="451247" y="182037"/>
                      <a:pt x="451960" y="182751"/>
                    </a:cubicBezTo>
                    <a:cubicBezTo>
                      <a:pt x="451960" y="182751"/>
                      <a:pt x="452673" y="182751"/>
                      <a:pt x="452673" y="182751"/>
                    </a:cubicBezTo>
                    <a:cubicBezTo>
                      <a:pt x="453386" y="182751"/>
                      <a:pt x="454099" y="183465"/>
                      <a:pt x="454812" y="183465"/>
                    </a:cubicBezTo>
                    <a:cubicBezTo>
                      <a:pt x="454812" y="183465"/>
                      <a:pt x="455525" y="183465"/>
                      <a:pt x="455525" y="184178"/>
                    </a:cubicBezTo>
                    <a:cubicBezTo>
                      <a:pt x="456238" y="184178"/>
                      <a:pt x="456950" y="184178"/>
                      <a:pt x="456950" y="184892"/>
                    </a:cubicBezTo>
                    <a:cubicBezTo>
                      <a:pt x="460515" y="187034"/>
                      <a:pt x="463366" y="191317"/>
                      <a:pt x="464079" y="195600"/>
                    </a:cubicBezTo>
                    <a:cubicBezTo>
                      <a:pt x="464079" y="195600"/>
                      <a:pt x="464079" y="195600"/>
                      <a:pt x="469782" y="232722"/>
                    </a:cubicBezTo>
                    <a:cubicBezTo>
                      <a:pt x="469782" y="232722"/>
                      <a:pt x="469782" y="232722"/>
                      <a:pt x="501861" y="451166"/>
                    </a:cubicBezTo>
                    <a:cubicBezTo>
                      <a:pt x="501861" y="451166"/>
                      <a:pt x="501861" y="451166"/>
                      <a:pt x="504000" y="466157"/>
                    </a:cubicBezTo>
                    <a:cubicBezTo>
                      <a:pt x="504713" y="467585"/>
                      <a:pt x="505426" y="469726"/>
                      <a:pt x="505426" y="471154"/>
                    </a:cubicBezTo>
                    <a:cubicBezTo>
                      <a:pt x="505426" y="471154"/>
                      <a:pt x="505426" y="471154"/>
                      <a:pt x="506851" y="482576"/>
                    </a:cubicBezTo>
                    <a:lnTo>
                      <a:pt x="601663" y="1120775"/>
                    </a:lnTo>
                    <a:cubicBezTo>
                      <a:pt x="601663" y="1120775"/>
                      <a:pt x="601663" y="1120775"/>
                      <a:pt x="545346" y="1120775"/>
                    </a:cubicBezTo>
                    <a:cubicBezTo>
                      <a:pt x="545346" y="1120775"/>
                      <a:pt x="545346" y="1120775"/>
                      <a:pt x="537505" y="1115064"/>
                    </a:cubicBezTo>
                    <a:cubicBezTo>
                      <a:pt x="537505" y="1115064"/>
                      <a:pt x="537505" y="1115064"/>
                      <a:pt x="332911" y="973718"/>
                    </a:cubicBezTo>
                    <a:cubicBezTo>
                      <a:pt x="332911" y="973718"/>
                      <a:pt x="332911" y="973718"/>
                      <a:pt x="332911" y="1120775"/>
                    </a:cubicBezTo>
                    <a:cubicBezTo>
                      <a:pt x="332911" y="1120775"/>
                      <a:pt x="332911" y="1120775"/>
                      <a:pt x="268753" y="1120775"/>
                    </a:cubicBezTo>
                    <a:cubicBezTo>
                      <a:pt x="268753" y="1120775"/>
                      <a:pt x="268753" y="1120775"/>
                      <a:pt x="268753" y="973718"/>
                    </a:cubicBezTo>
                    <a:cubicBezTo>
                      <a:pt x="268753" y="973718"/>
                      <a:pt x="268753" y="973718"/>
                      <a:pt x="64159" y="1115064"/>
                    </a:cubicBezTo>
                    <a:cubicBezTo>
                      <a:pt x="64159" y="1115064"/>
                      <a:pt x="64159" y="1115064"/>
                      <a:pt x="56317" y="1120775"/>
                    </a:cubicBezTo>
                    <a:cubicBezTo>
                      <a:pt x="56317" y="1120775"/>
                      <a:pt x="56317" y="1120775"/>
                      <a:pt x="0" y="1120775"/>
                    </a:cubicBezTo>
                    <a:cubicBezTo>
                      <a:pt x="0" y="1120775"/>
                      <a:pt x="0" y="1120775"/>
                      <a:pt x="94812" y="481862"/>
                    </a:cubicBezTo>
                    <a:cubicBezTo>
                      <a:pt x="94812" y="481862"/>
                      <a:pt x="94812" y="481862"/>
                      <a:pt x="96238" y="471154"/>
                    </a:cubicBezTo>
                    <a:cubicBezTo>
                      <a:pt x="96238" y="469726"/>
                      <a:pt x="96951" y="467585"/>
                      <a:pt x="97664" y="466157"/>
                    </a:cubicBezTo>
                    <a:cubicBezTo>
                      <a:pt x="97664" y="466157"/>
                      <a:pt x="97664" y="466157"/>
                      <a:pt x="99802" y="451166"/>
                    </a:cubicBezTo>
                    <a:cubicBezTo>
                      <a:pt x="99802" y="451166"/>
                      <a:pt x="99802" y="451166"/>
                      <a:pt x="131881" y="233435"/>
                    </a:cubicBezTo>
                    <a:cubicBezTo>
                      <a:pt x="131881" y="233435"/>
                      <a:pt x="131881" y="233435"/>
                      <a:pt x="137584" y="195600"/>
                    </a:cubicBezTo>
                    <a:cubicBezTo>
                      <a:pt x="138297" y="191317"/>
                      <a:pt x="141149" y="187034"/>
                      <a:pt x="144000" y="184892"/>
                    </a:cubicBezTo>
                    <a:cubicBezTo>
                      <a:pt x="144713" y="184892"/>
                      <a:pt x="145426" y="184178"/>
                      <a:pt x="146139" y="184178"/>
                    </a:cubicBezTo>
                    <a:cubicBezTo>
                      <a:pt x="146139" y="183465"/>
                      <a:pt x="146852" y="183465"/>
                      <a:pt x="146852" y="183465"/>
                    </a:cubicBezTo>
                    <a:cubicBezTo>
                      <a:pt x="147565" y="183465"/>
                      <a:pt x="148277" y="182751"/>
                      <a:pt x="148277" y="182751"/>
                    </a:cubicBezTo>
                    <a:cubicBezTo>
                      <a:pt x="148990" y="182751"/>
                      <a:pt x="149703" y="182751"/>
                      <a:pt x="149703" y="182751"/>
                    </a:cubicBezTo>
                    <a:cubicBezTo>
                      <a:pt x="150416" y="182751"/>
                      <a:pt x="151129" y="182037"/>
                      <a:pt x="151129" y="182037"/>
                    </a:cubicBezTo>
                    <a:cubicBezTo>
                      <a:pt x="151842" y="182037"/>
                      <a:pt x="152555" y="182037"/>
                      <a:pt x="152555" y="182037"/>
                    </a:cubicBezTo>
                    <a:cubicBezTo>
                      <a:pt x="152555" y="182037"/>
                      <a:pt x="153267" y="182037"/>
                      <a:pt x="153267" y="182037"/>
                    </a:cubicBezTo>
                    <a:cubicBezTo>
                      <a:pt x="153267" y="182037"/>
                      <a:pt x="153267" y="182037"/>
                      <a:pt x="169664" y="182037"/>
                    </a:cubicBezTo>
                    <a:cubicBezTo>
                      <a:pt x="169664" y="182037"/>
                      <a:pt x="169664" y="182037"/>
                      <a:pt x="197465" y="182037"/>
                    </a:cubicBezTo>
                    <a:cubicBezTo>
                      <a:pt x="197465" y="182037"/>
                      <a:pt x="197465" y="182037"/>
                      <a:pt x="268753" y="182037"/>
                    </a:cubicBezTo>
                    <a:cubicBezTo>
                      <a:pt x="268753" y="182037"/>
                      <a:pt x="268753" y="182037"/>
                      <a:pt x="268753" y="108508"/>
                    </a:cubicBezTo>
                    <a:cubicBezTo>
                      <a:pt x="268753" y="108508"/>
                      <a:pt x="268753" y="108508"/>
                      <a:pt x="46337" y="108508"/>
                    </a:cubicBezTo>
                    <a:cubicBezTo>
                      <a:pt x="46337" y="108508"/>
                      <a:pt x="46337" y="108508"/>
                      <a:pt x="46337" y="197742"/>
                    </a:cubicBezTo>
                    <a:cubicBezTo>
                      <a:pt x="46337" y="206308"/>
                      <a:pt x="39208" y="213447"/>
                      <a:pt x="30654" y="213447"/>
                    </a:cubicBezTo>
                    <a:cubicBezTo>
                      <a:pt x="22099" y="213447"/>
                      <a:pt x="14971" y="206308"/>
                      <a:pt x="14971" y="197742"/>
                    </a:cubicBezTo>
                    <a:cubicBezTo>
                      <a:pt x="14971" y="197742"/>
                      <a:pt x="14971" y="197742"/>
                      <a:pt x="14971" y="92803"/>
                    </a:cubicBezTo>
                    <a:cubicBezTo>
                      <a:pt x="14971" y="92089"/>
                      <a:pt x="14971" y="92089"/>
                      <a:pt x="14971" y="92089"/>
                    </a:cubicBezTo>
                    <a:cubicBezTo>
                      <a:pt x="14971" y="91375"/>
                      <a:pt x="14971" y="89948"/>
                      <a:pt x="14971" y="89234"/>
                    </a:cubicBezTo>
                    <a:cubicBezTo>
                      <a:pt x="15683" y="88520"/>
                      <a:pt x="15683" y="87806"/>
                      <a:pt x="15683" y="87092"/>
                    </a:cubicBezTo>
                    <a:cubicBezTo>
                      <a:pt x="15683" y="87092"/>
                      <a:pt x="15683" y="87092"/>
                      <a:pt x="15683" y="86378"/>
                    </a:cubicBezTo>
                    <a:cubicBezTo>
                      <a:pt x="16396" y="85664"/>
                      <a:pt x="16396" y="84951"/>
                      <a:pt x="17109" y="84237"/>
                    </a:cubicBezTo>
                    <a:cubicBezTo>
                      <a:pt x="17822" y="83523"/>
                      <a:pt x="17822" y="82809"/>
                      <a:pt x="18535" y="82095"/>
                    </a:cubicBezTo>
                    <a:cubicBezTo>
                      <a:pt x="18535" y="82095"/>
                      <a:pt x="18535" y="82095"/>
                      <a:pt x="19248" y="82095"/>
                    </a:cubicBezTo>
                    <a:cubicBezTo>
                      <a:pt x="19248" y="81381"/>
                      <a:pt x="19961" y="80667"/>
                      <a:pt x="20674" y="80667"/>
                    </a:cubicBezTo>
                    <a:cubicBezTo>
                      <a:pt x="20674" y="79954"/>
                      <a:pt x="20674" y="79954"/>
                      <a:pt x="20674" y="79954"/>
                    </a:cubicBezTo>
                    <a:cubicBezTo>
                      <a:pt x="21386" y="79954"/>
                      <a:pt x="22099" y="79240"/>
                      <a:pt x="22812" y="78526"/>
                    </a:cubicBezTo>
                    <a:cubicBezTo>
                      <a:pt x="23525" y="78526"/>
                      <a:pt x="24951" y="77812"/>
                      <a:pt x="25664" y="77812"/>
                    </a:cubicBezTo>
                    <a:cubicBezTo>
                      <a:pt x="25664" y="77812"/>
                      <a:pt x="25664" y="77812"/>
                      <a:pt x="257347" y="714"/>
                    </a:cubicBezTo>
                    <a:cubicBezTo>
                      <a:pt x="258772" y="0"/>
                      <a:pt x="260198" y="0"/>
                      <a:pt x="26233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31" name="Grafik 30" descr="Netzwerk">
            <a:extLst>
              <a:ext uri="{FF2B5EF4-FFF2-40B4-BE49-F238E27FC236}">
                <a16:creationId xmlns:a16="http://schemas.microsoft.com/office/drawing/2014/main" id="{4FB9F570-E07E-4FB9-AA72-714745B06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2960" y="5293618"/>
            <a:ext cx="656133" cy="656133"/>
          </a:xfrm>
          <a:prstGeom prst="rect">
            <a:avLst/>
          </a:prstGeom>
        </p:spPr>
      </p:pic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605C34A7-4F1D-44EA-A248-AC5F6B178B50}"/>
              </a:ext>
            </a:extLst>
          </p:cNvPr>
          <p:cNvSpPr>
            <a:spLocks noChangeAspect="1"/>
          </p:cNvSpPr>
          <p:nvPr/>
        </p:nvSpPr>
        <p:spPr>
          <a:xfrm>
            <a:off x="4134205" y="1725680"/>
            <a:ext cx="478073" cy="280251"/>
          </a:xfrm>
          <a:custGeom>
            <a:avLst/>
            <a:gdLst>
              <a:gd name="connsiteX0" fmla="*/ 236813 w 326250"/>
              <a:gd name="connsiteY0" fmla="*/ 0 h 191250"/>
              <a:gd name="connsiteX1" fmla="*/ 270000 w 326250"/>
              <a:gd name="connsiteY1" fmla="*/ 33188 h 191250"/>
              <a:gd name="connsiteX2" fmla="*/ 225563 w 326250"/>
              <a:gd name="connsiteY2" fmla="*/ 77625 h 191250"/>
              <a:gd name="connsiteX3" fmla="*/ 191813 w 326250"/>
              <a:gd name="connsiteY3" fmla="*/ 43875 h 191250"/>
              <a:gd name="connsiteX4" fmla="*/ 135563 w 326250"/>
              <a:gd name="connsiteY4" fmla="*/ 100125 h 191250"/>
              <a:gd name="connsiteX5" fmla="*/ 101813 w 326250"/>
              <a:gd name="connsiteY5" fmla="*/ 66375 h 191250"/>
              <a:gd name="connsiteX6" fmla="*/ 0 w 326250"/>
              <a:gd name="connsiteY6" fmla="*/ 168188 h 191250"/>
              <a:gd name="connsiteX7" fmla="*/ 23625 w 326250"/>
              <a:gd name="connsiteY7" fmla="*/ 191812 h 191250"/>
              <a:gd name="connsiteX8" fmla="*/ 101813 w 326250"/>
              <a:gd name="connsiteY8" fmla="*/ 113625 h 191250"/>
              <a:gd name="connsiteX9" fmla="*/ 135563 w 326250"/>
              <a:gd name="connsiteY9" fmla="*/ 147375 h 191250"/>
              <a:gd name="connsiteX10" fmla="*/ 191813 w 326250"/>
              <a:gd name="connsiteY10" fmla="*/ 91125 h 191250"/>
              <a:gd name="connsiteX11" fmla="*/ 225563 w 326250"/>
              <a:gd name="connsiteY11" fmla="*/ 124875 h 191250"/>
              <a:gd name="connsiteX12" fmla="*/ 293625 w 326250"/>
              <a:gd name="connsiteY12" fmla="*/ 56812 h 191250"/>
              <a:gd name="connsiteX13" fmla="*/ 326813 w 326250"/>
              <a:gd name="connsiteY13" fmla="*/ 90000 h 191250"/>
              <a:gd name="connsiteX14" fmla="*/ 326813 w 326250"/>
              <a:gd name="connsiteY14" fmla="*/ 0 h 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6250" h="191250">
                <a:moveTo>
                  <a:pt x="236813" y="0"/>
                </a:moveTo>
                <a:lnTo>
                  <a:pt x="270000" y="33188"/>
                </a:lnTo>
                <a:lnTo>
                  <a:pt x="225563" y="77625"/>
                </a:lnTo>
                <a:lnTo>
                  <a:pt x="191813" y="43875"/>
                </a:lnTo>
                <a:lnTo>
                  <a:pt x="135563" y="100125"/>
                </a:lnTo>
                <a:lnTo>
                  <a:pt x="101813" y="66375"/>
                </a:lnTo>
                <a:lnTo>
                  <a:pt x="0" y="168188"/>
                </a:lnTo>
                <a:lnTo>
                  <a:pt x="23625" y="191812"/>
                </a:lnTo>
                <a:lnTo>
                  <a:pt x="101813" y="113625"/>
                </a:lnTo>
                <a:lnTo>
                  <a:pt x="135563" y="147375"/>
                </a:lnTo>
                <a:lnTo>
                  <a:pt x="191813" y="91125"/>
                </a:lnTo>
                <a:lnTo>
                  <a:pt x="225563" y="124875"/>
                </a:lnTo>
                <a:lnTo>
                  <a:pt x="293625" y="56812"/>
                </a:lnTo>
                <a:lnTo>
                  <a:pt x="326813" y="90000"/>
                </a:lnTo>
                <a:lnTo>
                  <a:pt x="326813" y="0"/>
                </a:lnTo>
                <a:close/>
              </a:path>
            </a:pathLst>
          </a:custGeom>
          <a:noFill/>
          <a:ln w="16669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rgbClr val="717171"/>
              </a:solidFill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5A333714-0CE6-4496-9EFB-21F5A3BAFB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7688" y="4325580"/>
            <a:ext cx="720000" cy="720000"/>
          </a:xfrm>
          <a:prstGeom prst="rect">
            <a:avLst/>
          </a:prstGeom>
        </p:spPr>
      </p:pic>
      <p:cxnSp>
        <p:nvCxnSpPr>
          <p:cNvPr id="34" name="Straight Connector 47">
            <a:extLst>
              <a:ext uri="{FF2B5EF4-FFF2-40B4-BE49-F238E27FC236}">
                <a16:creationId xmlns:a16="http://schemas.microsoft.com/office/drawing/2014/main" id="{3E31F50A-42E8-4942-A243-FF39AEA305E8}"/>
              </a:ext>
            </a:extLst>
          </p:cNvPr>
          <p:cNvCxnSpPr>
            <a:cxnSpLocks/>
          </p:cNvCxnSpPr>
          <p:nvPr/>
        </p:nvCxnSpPr>
        <p:spPr>
          <a:xfrm flipH="1">
            <a:off x="4803276" y="1865806"/>
            <a:ext cx="360000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47">
            <a:extLst>
              <a:ext uri="{FF2B5EF4-FFF2-40B4-BE49-F238E27FC236}">
                <a16:creationId xmlns:a16="http://schemas.microsoft.com/office/drawing/2014/main" id="{1CECDD2C-9637-41DE-82B2-FEE95FF92B2C}"/>
              </a:ext>
            </a:extLst>
          </p:cNvPr>
          <p:cNvCxnSpPr>
            <a:cxnSpLocks/>
          </p:cNvCxnSpPr>
          <p:nvPr/>
        </p:nvCxnSpPr>
        <p:spPr>
          <a:xfrm flipH="1">
            <a:off x="4803276" y="2807641"/>
            <a:ext cx="360000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7">
            <a:extLst>
              <a:ext uri="{FF2B5EF4-FFF2-40B4-BE49-F238E27FC236}">
                <a16:creationId xmlns:a16="http://schemas.microsoft.com/office/drawing/2014/main" id="{3D43CF97-02FA-4F59-834E-E22A7771DF03}"/>
              </a:ext>
            </a:extLst>
          </p:cNvPr>
          <p:cNvCxnSpPr>
            <a:cxnSpLocks/>
          </p:cNvCxnSpPr>
          <p:nvPr/>
        </p:nvCxnSpPr>
        <p:spPr>
          <a:xfrm flipH="1">
            <a:off x="4803276" y="3749476"/>
            <a:ext cx="360000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47">
            <a:extLst>
              <a:ext uri="{FF2B5EF4-FFF2-40B4-BE49-F238E27FC236}">
                <a16:creationId xmlns:a16="http://schemas.microsoft.com/office/drawing/2014/main" id="{711A666D-F56C-427F-9E48-77D7E8349C55}"/>
              </a:ext>
            </a:extLst>
          </p:cNvPr>
          <p:cNvCxnSpPr>
            <a:cxnSpLocks/>
          </p:cNvCxnSpPr>
          <p:nvPr/>
        </p:nvCxnSpPr>
        <p:spPr>
          <a:xfrm flipH="1">
            <a:off x="4803276" y="4691311"/>
            <a:ext cx="360000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47">
            <a:extLst>
              <a:ext uri="{FF2B5EF4-FFF2-40B4-BE49-F238E27FC236}">
                <a16:creationId xmlns:a16="http://schemas.microsoft.com/office/drawing/2014/main" id="{72272DBF-7702-4ECE-AC75-E4F139997399}"/>
              </a:ext>
            </a:extLst>
          </p:cNvPr>
          <p:cNvCxnSpPr>
            <a:cxnSpLocks/>
          </p:cNvCxnSpPr>
          <p:nvPr/>
        </p:nvCxnSpPr>
        <p:spPr>
          <a:xfrm flipH="1">
            <a:off x="4803276" y="5633145"/>
            <a:ext cx="360000" cy="1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4007688" y="6525344"/>
            <a:ext cx="244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SzPct val="80000"/>
            </a:pPr>
            <a:r>
              <a:rPr lang="de-DE" sz="1400" dirty="0">
                <a:solidFill>
                  <a:schemeClr val="tx2"/>
                </a:solidFill>
              </a:rPr>
              <a:t>* Stand: 31.12.2021</a:t>
            </a:r>
          </a:p>
        </p:txBody>
      </p:sp>
    </p:spTree>
    <p:extLst>
      <p:ext uri="{BB962C8B-B14F-4D97-AF65-F5344CB8AC3E}">
        <p14:creationId xmlns:p14="http://schemas.microsoft.com/office/powerpoint/2010/main" val="103548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5AE4DD95-485C-40CD-8E78-025335B5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Geschäftsfelder der Westfalen Weser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3C84E85-64B9-47E5-97B2-E3E1AF946D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Westfalen Weser | Unternehmenspräsentation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3DD400-37C4-420B-880D-A628919E06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E6F146-144E-4376-A851-2B252C9A0172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1DBBB99-7BDF-4C5C-B769-42F075D26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78" r="15560"/>
          <a:stretch/>
        </p:blipFill>
        <p:spPr bwMode="auto">
          <a:xfrm>
            <a:off x="733739" y="2061048"/>
            <a:ext cx="1800000" cy="1799224"/>
          </a:xfrm>
          <a:custGeom>
            <a:avLst/>
            <a:gdLst>
              <a:gd name="connsiteX0" fmla="*/ 691498 w 1382996"/>
              <a:gd name="connsiteY0" fmla="*/ 0 h 1382400"/>
              <a:gd name="connsiteX1" fmla="*/ 1382996 w 1382996"/>
              <a:gd name="connsiteY1" fmla="*/ 691498 h 1382400"/>
              <a:gd name="connsiteX2" fmla="*/ 830859 w 1382996"/>
              <a:gd name="connsiteY2" fmla="*/ 1368947 h 1382400"/>
              <a:gd name="connsiteX3" fmla="*/ 697410 w 1382996"/>
              <a:gd name="connsiteY3" fmla="*/ 1382400 h 1382400"/>
              <a:gd name="connsiteX4" fmla="*/ 685586 w 1382996"/>
              <a:gd name="connsiteY4" fmla="*/ 1382400 h 1382400"/>
              <a:gd name="connsiteX5" fmla="*/ 552137 w 1382996"/>
              <a:gd name="connsiteY5" fmla="*/ 1368947 h 1382400"/>
              <a:gd name="connsiteX6" fmla="*/ 0 w 1382996"/>
              <a:gd name="connsiteY6" fmla="*/ 691498 h 1382400"/>
              <a:gd name="connsiteX7" fmla="*/ 691498 w 1382996"/>
              <a:gd name="connsiteY7" fmla="*/ 0 h 13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2996" h="1382400">
                <a:moveTo>
                  <a:pt x="691498" y="0"/>
                </a:moveTo>
                <a:cubicBezTo>
                  <a:pt x="1073402" y="0"/>
                  <a:pt x="1382996" y="309594"/>
                  <a:pt x="1382996" y="691498"/>
                </a:cubicBezTo>
                <a:cubicBezTo>
                  <a:pt x="1382996" y="1025664"/>
                  <a:pt x="1145963" y="1304468"/>
                  <a:pt x="830859" y="1368947"/>
                </a:cubicBezTo>
                <a:lnTo>
                  <a:pt x="697410" y="1382400"/>
                </a:lnTo>
                <a:lnTo>
                  <a:pt x="685586" y="1382400"/>
                </a:lnTo>
                <a:lnTo>
                  <a:pt x="552137" y="1368947"/>
                </a:lnTo>
                <a:cubicBezTo>
                  <a:pt x="237033" y="1304468"/>
                  <a:pt x="0" y="1025664"/>
                  <a:pt x="0" y="691498"/>
                </a:cubicBezTo>
                <a:cubicBezTo>
                  <a:pt x="0" y="309594"/>
                  <a:pt x="309594" y="0"/>
                  <a:pt x="691498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6D4C905-310B-4933-BA5E-E45836AF8FE8}"/>
              </a:ext>
            </a:extLst>
          </p:cNvPr>
          <p:cNvCxnSpPr>
            <a:cxnSpLocks/>
          </p:cNvCxnSpPr>
          <p:nvPr/>
        </p:nvCxnSpPr>
        <p:spPr>
          <a:xfrm>
            <a:off x="2749763" y="1773328"/>
            <a:ext cx="0" cy="460800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>
            <a:extLst>
              <a:ext uri="{FF2B5EF4-FFF2-40B4-BE49-F238E27FC236}">
                <a16:creationId xmlns:a16="http://schemas.microsoft.com/office/drawing/2014/main" id="{9FCD1380-E0B2-46AC-A723-3F52D5730339}"/>
              </a:ext>
            </a:extLst>
          </p:cNvPr>
          <p:cNvSpPr/>
          <p:nvPr/>
        </p:nvSpPr>
        <p:spPr bwMode="gray">
          <a:xfrm>
            <a:off x="403200" y="3908167"/>
            <a:ext cx="2346562" cy="2649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lg" len="lg"/>
            <a:tailEnd type="none" w="lg" len="lg"/>
          </a:ln>
        </p:spPr>
        <p:txBody>
          <a:bodyPr lIns="108000" tIns="36000" rIns="72000" bIns="36000" rtlCol="0" anchor="t"/>
          <a:lstStyle/>
          <a:p>
            <a:pPr algn="ctr">
              <a:lnSpc>
                <a:spcPts val="1900"/>
              </a:lnSpc>
              <a:buClr>
                <a:srgbClr val="717171"/>
              </a:buClr>
            </a:pPr>
            <a:br>
              <a:rPr lang="de-DE" b="1" dirty="0">
                <a:solidFill>
                  <a:schemeClr val="tx2"/>
                </a:solidFill>
              </a:rPr>
            </a:br>
            <a:br>
              <a:rPr lang="de-DE" b="1" dirty="0">
                <a:solidFill>
                  <a:schemeClr val="tx2"/>
                </a:solidFill>
              </a:rPr>
            </a:br>
            <a:endParaRPr lang="de-DE" b="1" dirty="0">
              <a:solidFill>
                <a:schemeClr val="tx2"/>
              </a:solidFill>
            </a:endParaRP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Zum Bsp. Stadtwerke </a:t>
            </a: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AWP: Wasser- und Abwasseranlagen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</a:pPr>
            <a:r>
              <a:rPr lang="de-DE" dirty="0">
                <a:solidFill>
                  <a:schemeClr val="tx2"/>
                </a:solidFill>
              </a:rPr>
              <a:t>    Betriebsführung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>
                <a:solidFill>
                  <a:schemeClr val="tx2"/>
                </a:solidFill>
              </a:rPr>
              <a:t>    Ingenieurdienst-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>
                <a:solidFill>
                  <a:schemeClr val="tx2"/>
                </a:solidFill>
              </a:rPr>
              <a:t>    </a:t>
            </a:r>
            <a:r>
              <a:rPr lang="de-DE" dirty="0" err="1">
                <a:solidFill>
                  <a:schemeClr val="tx2"/>
                </a:solidFill>
              </a:rPr>
              <a:t>leistungen</a:t>
            </a:r>
            <a:endParaRPr lang="de-DE" dirty="0">
              <a:solidFill>
                <a:schemeClr val="tx2"/>
              </a:solidFill>
            </a:endParaRP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endParaRPr lang="de-DE" dirty="0">
              <a:solidFill>
                <a:schemeClr val="tx2"/>
              </a:solidFill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64075E6-E61E-4B67-BD2F-7806162C9328}"/>
              </a:ext>
            </a:extLst>
          </p:cNvPr>
          <p:cNvGrpSpPr/>
          <p:nvPr/>
        </p:nvGrpSpPr>
        <p:grpSpPr>
          <a:xfrm rot="5400000">
            <a:off x="1485320" y="4287643"/>
            <a:ext cx="306171" cy="306910"/>
            <a:chOff x="3163550" y="1498158"/>
            <a:chExt cx="306171" cy="306910"/>
          </a:xfrm>
        </p:grpSpPr>
        <p:sp>
          <p:nvSpPr>
            <p:cNvPr id="16" name="Freeform 94">
              <a:extLst>
                <a:ext uri="{FF2B5EF4-FFF2-40B4-BE49-F238E27FC236}">
                  <a16:creationId xmlns:a16="http://schemas.microsoft.com/office/drawing/2014/main" id="{BBADF418-3C6C-4FE0-930A-030DC3A5D6D7}"/>
                </a:ext>
              </a:extLst>
            </p:cNvPr>
            <p:cNvSpPr>
              <a:spLocks/>
            </p:cNvSpPr>
            <p:nvPr/>
          </p:nvSpPr>
          <p:spPr bwMode="gray">
            <a:xfrm>
              <a:off x="3163550" y="1498158"/>
              <a:ext cx="306171" cy="306910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rgbClr val="A0CDEB"/>
            </a:solidFill>
            <a:ln w="9525" cap="flat" cmpd="sng" algn="ctr">
              <a:solidFill>
                <a:srgbClr val="A0CD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E6F73"/>
                </a:solidFill>
              </a:endParaRPr>
            </a:p>
          </p:txBody>
        </p:sp>
        <p:sp>
          <p:nvSpPr>
            <p:cNvPr id="17" name="Freeform 95">
              <a:extLst>
                <a:ext uri="{FF2B5EF4-FFF2-40B4-BE49-F238E27FC236}">
                  <a16:creationId xmlns:a16="http://schemas.microsoft.com/office/drawing/2014/main" id="{B6EEB6D8-7978-4E4A-81AB-EC75D83DEDB5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9981" y="1539247"/>
              <a:ext cx="120251" cy="224731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E6F73"/>
                </a:solidFill>
              </a:endParaRP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A4A06CFB-6996-4E40-A7A5-C83B521B7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7" t="270" r="5343" b="6068"/>
          <a:stretch/>
        </p:blipFill>
        <p:spPr bwMode="auto">
          <a:xfrm>
            <a:off x="5179165" y="2061048"/>
            <a:ext cx="1800000" cy="1790608"/>
          </a:xfrm>
          <a:custGeom>
            <a:avLst/>
            <a:gdLst>
              <a:gd name="connsiteX0" fmla="*/ 619917 w 1382996"/>
              <a:gd name="connsiteY0" fmla="*/ 0 h 1375780"/>
              <a:gd name="connsiteX1" fmla="*/ 763080 w 1382996"/>
              <a:gd name="connsiteY1" fmla="*/ 0 h 1375780"/>
              <a:gd name="connsiteX2" fmla="*/ 830859 w 1382996"/>
              <a:gd name="connsiteY2" fmla="*/ 6833 h 1375780"/>
              <a:gd name="connsiteX3" fmla="*/ 1382996 w 1382996"/>
              <a:gd name="connsiteY3" fmla="*/ 684282 h 1375780"/>
              <a:gd name="connsiteX4" fmla="*/ 691498 w 1382996"/>
              <a:gd name="connsiteY4" fmla="*/ 1375780 h 1375780"/>
              <a:gd name="connsiteX5" fmla="*/ 0 w 1382996"/>
              <a:gd name="connsiteY5" fmla="*/ 684282 h 1375780"/>
              <a:gd name="connsiteX6" fmla="*/ 552137 w 1382996"/>
              <a:gd name="connsiteY6" fmla="*/ 6833 h 137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996" h="1375780">
                <a:moveTo>
                  <a:pt x="619917" y="0"/>
                </a:moveTo>
                <a:lnTo>
                  <a:pt x="763080" y="0"/>
                </a:lnTo>
                <a:lnTo>
                  <a:pt x="830859" y="6833"/>
                </a:lnTo>
                <a:cubicBezTo>
                  <a:pt x="1145963" y="71312"/>
                  <a:pt x="1382996" y="350116"/>
                  <a:pt x="1382996" y="684282"/>
                </a:cubicBezTo>
                <a:cubicBezTo>
                  <a:pt x="1382996" y="1066186"/>
                  <a:pt x="1073402" y="1375780"/>
                  <a:pt x="691498" y="1375780"/>
                </a:cubicBezTo>
                <a:cubicBezTo>
                  <a:pt x="309594" y="1375780"/>
                  <a:pt x="0" y="1066186"/>
                  <a:pt x="0" y="684282"/>
                </a:cubicBezTo>
                <a:cubicBezTo>
                  <a:pt x="0" y="350116"/>
                  <a:pt x="237033" y="71312"/>
                  <a:pt x="552137" y="6833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Grafik 18" descr="waerme eut 03">
            <a:extLst>
              <a:ext uri="{FF2B5EF4-FFF2-40B4-BE49-F238E27FC236}">
                <a16:creationId xmlns:a16="http://schemas.microsoft.com/office/drawing/2014/main" id="{199DDA6C-EBA4-4B3D-947A-631B7BE90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06" t="1358"/>
          <a:stretch/>
        </p:blipFill>
        <p:spPr>
          <a:xfrm>
            <a:off x="9624592" y="2061048"/>
            <a:ext cx="1800000" cy="1799224"/>
          </a:xfrm>
          <a:custGeom>
            <a:avLst/>
            <a:gdLst>
              <a:gd name="connsiteX0" fmla="*/ 691498 w 1382996"/>
              <a:gd name="connsiteY0" fmla="*/ 0 h 1382400"/>
              <a:gd name="connsiteX1" fmla="*/ 1382996 w 1382996"/>
              <a:gd name="connsiteY1" fmla="*/ 691498 h 1382400"/>
              <a:gd name="connsiteX2" fmla="*/ 830859 w 1382996"/>
              <a:gd name="connsiteY2" fmla="*/ 1368947 h 1382400"/>
              <a:gd name="connsiteX3" fmla="*/ 697410 w 1382996"/>
              <a:gd name="connsiteY3" fmla="*/ 1382400 h 1382400"/>
              <a:gd name="connsiteX4" fmla="*/ 685586 w 1382996"/>
              <a:gd name="connsiteY4" fmla="*/ 1382400 h 1382400"/>
              <a:gd name="connsiteX5" fmla="*/ 552137 w 1382996"/>
              <a:gd name="connsiteY5" fmla="*/ 1368947 h 1382400"/>
              <a:gd name="connsiteX6" fmla="*/ 0 w 1382996"/>
              <a:gd name="connsiteY6" fmla="*/ 691498 h 1382400"/>
              <a:gd name="connsiteX7" fmla="*/ 691498 w 1382996"/>
              <a:gd name="connsiteY7" fmla="*/ 0 h 13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2996" h="1382400">
                <a:moveTo>
                  <a:pt x="691498" y="0"/>
                </a:moveTo>
                <a:cubicBezTo>
                  <a:pt x="1073402" y="0"/>
                  <a:pt x="1382996" y="309594"/>
                  <a:pt x="1382996" y="691498"/>
                </a:cubicBezTo>
                <a:cubicBezTo>
                  <a:pt x="1382996" y="1025664"/>
                  <a:pt x="1145963" y="1304468"/>
                  <a:pt x="830859" y="1368947"/>
                </a:cubicBezTo>
                <a:lnTo>
                  <a:pt x="697410" y="1382400"/>
                </a:lnTo>
                <a:lnTo>
                  <a:pt x="685586" y="1382400"/>
                </a:lnTo>
                <a:lnTo>
                  <a:pt x="552137" y="1368947"/>
                </a:lnTo>
                <a:cubicBezTo>
                  <a:pt x="237033" y="1304468"/>
                  <a:pt x="0" y="1025664"/>
                  <a:pt x="0" y="691498"/>
                </a:cubicBezTo>
                <a:cubicBezTo>
                  <a:pt x="0" y="309594"/>
                  <a:pt x="309594" y="0"/>
                  <a:pt x="691498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cxnSp>
        <p:nvCxnSpPr>
          <p:cNvPr id="20" name="Straight Connector 21">
            <a:extLst>
              <a:ext uri="{FF2B5EF4-FFF2-40B4-BE49-F238E27FC236}">
                <a16:creationId xmlns:a16="http://schemas.microsoft.com/office/drawing/2014/main" id="{15B5DD17-C2FF-4FEE-B0AF-5242A942232C}"/>
              </a:ext>
            </a:extLst>
          </p:cNvPr>
          <p:cNvCxnSpPr>
            <a:cxnSpLocks/>
          </p:cNvCxnSpPr>
          <p:nvPr/>
        </p:nvCxnSpPr>
        <p:spPr>
          <a:xfrm>
            <a:off x="4972476" y="2169328"/>
            <a:ext cx="0" cy="421200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1">
            <a:extLst>
              <a:ext uri="{FF2B5EF4-FFF2-40B4-BE49-F238E27FC236}">
                <a16:creationId xmlns:a16="http://schemas.microsoft.com/office/drawing/2014/main" id="{85806F47-9D1A-42E0-9AE5-07EE076F308E}"/>
              </a:ext>
            </a:extLst>
          </p:cNvPr>
          <p:cNvCxnSpPr>
            <a:cxnSpLocks/>
          </p:cNvCxnSpPr>
          <p:nvPr/>
        </p:nvCxnSpPr>
        <p:spPr>
          <a:xfrm>
            <a:off x="7195189" y="2169328"/>
            <a:ext cx="0" cy="421200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834330-65BA-47AC-BBC7-B7D76E4E3FA3}"/>
              </a:ext>
            </a:extLst>
          </p:cNvPr>
          <p:cNvCxnSpPr>
            <a:cxnSpLocks/>
          </p:cNvCxnSpPr>
          <p:nvPr/>
        </p:nvCxnSpPr>
        <p:spPr>
          <a:xfrm>
            <a:off x="9417902" y="1773328"/>
            <a:ext cx="0" cy="460800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>
            <a:extLst>
              <a:ext uri="{FF2B5EF4-FFF2-40B4-BE49-F238E27FC236}">
                <a16:creationId xmlns:a16="http://schemas.microsoft.com/office/drawing/2014/main" id="{47FF4577-89A5-45BD-A823-1F64986512C7}"/>
              </a:ext>
            </a:extLst>
          </p:cNvPr>
          <p:cNvSpPr/>
          <p:nvPr/>
        </p:nvSpPr>
        <p:spPr bwMode="gray">
          <a:xfrm>
            <a:off x="2734930" y="3908167"/>
            <a:ext cx="2222714" cy="2649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lg" len="lg"/>
            <a:tailEnd type="none" w="lg" len="lg"/>
          </a:ln>
        </p:spPr>
        <p:txBody>
          <a:bodyPr lIns="108000" tIns="36000" rIns="72000" bIns="36000" rtlCol="0" anchor="t"/>
          <a:lstStyle/>
          <a:p>
            <a:pPr algn="ctr">
              <a:lnSpc>
                <a:spcPts val="1900"/>
              </a:lnSpc>
              <a:buClr>
                <a:srgbClr val="717171"/>
              </a:buClr>
            </a:pPr>
            <a:r>
              <a:rPr lang="de-DE" b="1" dirty="0">
                <a:solidFill>
                  <a:schemeClr val="tx2"/>
                </a:solidFill>
              </a:rPr>
              <a:t>Stromnetz</a:t>
            </a:r>
            <a:br>
              <a:rPr lang="de-DE" b="1" dirty="0">
                <a:solidFill>
                  <a:schemeClr val="tx2"/>
                </a:solidFill>
              </a:rPr>
            </a:br>
            <a:br>
              <a:rPr lang="de-DE" b="1" dirty="0">
                <a:solidFill>
                  <a:schemeClr val="tx2"/>
                </a:solidFill>
              </a:rPr>
            </a:br>
            <a:endParaRPr lang="de-DE" b="1" dirty="0">
              <a:solidFill>
                <a:schemeClr val="tx2"/>
              </a:solidFill>
            </a:endParaRP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Leitungen und Kabel</a:t>
            </a: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Umspannwerke</a:t>
            </a: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Netzstationen</a:t>
            </a: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Hausanschlüsse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B21458E-2966-476C-A72D-CAD1BBAA554F}"/>
              </a:ext>
            </a:extLst>
          </p:cNvPr>
          <p:cNvGrpSpPr/>
          <p:nvPr/>
        </p:nvGrpSpPr>
        <p:grpSpPr>
          <a:xfrm rot="5400000">
            <a:off x="3708030" y="4287643"/>
            <a:ext cx="306171" cy="306910"/>
            <a:chOff x="3163550" y="1498158"/>
            <a:chExt cx="306171" cy="306910"/>
          </a:xfrm>
        </p:grpSpPr>
        <p:sp>
          <p:nvSpPr>
            <p:cNvPr id="25" name="Freeform 94">
              <a:extLst>
                <a:ext uri="{FF2B5EF4-FFF2-40B4-BE49-F238E27FC236}">
                  <a16:creationId xmlns:a16="http://schemas.microsoft.com/office/drawing/2014/main" id="{53D714E5-D870-4BA4-99BC-BCBD6E51AFDB}"/>
                </a:ext>
              </a:extLst>
            </p:cNvPr>
            <p:cNvSpPr>
              <a:spLocks/>
            </p:cNvSpPr>
            <p:nvPr/>
          </p:nvSpPr>
          <p:spPr bwMode="gray">
            <a:xfrm>
              <a:off x="3163550" y="1498158"/>
              <a:ext cx="306171" cy="306910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rgbClr val="004381"/>
            </a:solidFill>
            <a:ln w="9525" cap="flat" cmpd="sng" algn="ctr">
              <a:solidFill>
                <a:srgbClr val="00438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E6F73"/>
                </a:solidFill>
              </a:endParaRPr>
            </a:p>
          </p:txBody>
        </p:sp>
        <p:sp>
          <p:nvSpPr>
            <p:cNvPr id="26" name="Freeform 95">
              <a:extLst>
                <a:ext uri="{FF2B5EF4-FFF2-40B4-BE49-F238E27FC236}">
                  <a16:creationId xmlns:a16="http://schemas.microsoft.com/office/drawing/2014/main" id="{1A4D65F8-5E9E-45CC-AE67-77C256DC3524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9981" y="1539247"/>
              <a:ext cx="120251" cy="224731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E6F73"/>
                </a:solidFill>
              </a:endParaRPr>
            </a:p>
          </p:txBody>
        </p: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id="{384A719D-6EBD-4152-ABB1-16CA9964B4C4}"/>
              </a:ext>
            </a:extLst>
          </p:cNvPr>
          <p:cNvSpPr/>
          <p:nvPr/>
        </p:nvSpPr>
        <p:spPr bwMode="gray">
          <a:xfrm>
            <a:off x="4957637" y="3908167"/>
            <a:ext cx="2222714" cy="2649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lg" len="lg"/>
            <a:tailEnd type="none" w="lg" len="lg"/>
          </a:ln>
        </p:spPr>
        <p:txBody>
          <a:bodyPr lIns="108000" tIns="36000" rIns="72000" bIns="36000" rtlCol="0" anchor="t"/>
          <a:lstStyle/>
          <a:p>
            <a:pPr algn="ctr">
              <a:lnSpc>
                <a:spcPts val="1900"/>
              </a:lnSpc>
              <a:buClr>
                <a:srgbClr val="717171"/>
              </a:buClr>
            </a:pPr>
            <a:r>
              <a:rPr lang="de-DE" b="1" dirty="0">
                <a:solidFill>
                  <a:schemeClr val="tx2"/>
                </a:solidFill>
              </a:rPr>
              <a:t>Erdgasnetz</a:t>
            </a:r>
            <a:br>
              <a:rPr lang="de-DE" b="1" dirty="0">
                <a:solidFill>
                  <a:schemeClr val="tx2"/>
                </a:solidFill>
              </a:rPr>
            </a:br>
            <a:br>
              <a:rPr lang="de-DE" b="1" dirty="0">
                <a:solidFill>
                  <a:schemeClr val="tx2"/>
                </a:solidFill>
              </a:rPr>
            </a:br>
            <a:endParaRPr lang="de-DE" b="1" dirty="0">
              <a:solidFill>
                <a:schemeClr val="tx2"/>
              </a:solidFill>
            </a:endParaRP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Leitungen</a:t>
            </a: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Übergabe- und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>
                <a:solidFill>
                  <a:schemeClr val="tx2"/>
                </a:solidFill>
              </a:rPr>
              <a:t>Druckstationen</a:t>
            </a: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Hausanschlüsse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2E49241-7897-4840-A109-5D9B46C7D027}"/>
              </a:ext>
            </a:extLst>
          </p:cNvPr>
          <p:cNvGrpSpPr/>
          <p:nvPr/>
        </p:nvGrpSpPr>
        <p:grpSpPr>
          <a:xfrm rot="5400000">
            <a:off x="5930737" y="4287643"/>
            <a:ext cx="306171" cy="306910"/>
            <a:chOff x="3163550" y="1498158"/>
            <a:chExt cx="306171" cy="306910"/>
          </a:xfrm>
        </p:grpSpPr>
        <p:sp>
          <p:nvSpPr>
            <p:cNvPr id="29" name="Freeform 94">
              <a:extLst>
                <a:ext uri="{FF2B5EF4-FFF2-40B4-BE49-F238E27FC236}">
                  <a16:creationId xmlns:a16="http://schemas.microsoft.com/office/drawing/2014/main" id="{0F55045C-B513-4531-93D1-D090E15D2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3163550" y="1498158"/>
              <a:ext cx="306171" cy="306910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rgbClr val="004381"/>
            </a:solidFill>
            <a:ln w="9525" cap="flat" cmpd="sng" algn="ctr">
              <a:solidFill>
                <a:srgbClr val="00438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E6F73"/>
                </a:solidFill>
              </a:endParaRPr>
            </a:p>
          </p:txBody>
        </p:sp>
        <p:sp>
          <p:nvSpPr>
            <p:cNvPr id="30" name="Freeform 95">
              <a:extLst>
                <a:ext uri="{FF2B5EF4-FFF2-40B4-BE49-F238E27FC236}">
                  <a16:creationId xmlns:a16="http://schemas.microsoft.com/office/drawing/2014/main" id="{6144401F-876D-4EE7-817D-027962EEA9E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9981" y="1539247"/>
              <a:ext cx="120251" cy="224731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E6F73"/>
                </a:solidFill>
              </a:endParaRPr>
            </a:p>
          </p:txBody>
        </p:sp>
      </p:grpSp>
      <p:sp>
        <p:nvSpPr>
          <p:cNvPr id="31" name="Rectangle 2">
            <a:extLst>
              <a:ext uri="{FF2B5EF4-FFF2-40B4-BE49-F238E27FC236}">
                <a16:creationId xmlns:a16="http://schemas.microsoft.com/office/drawing/2014/main" id="{968E70FB-8121-4380-8143-902C3F303ADC}"/>
              </a:ext>
            </a:extLst>
          </p:cNvPr>
          <p:cNvSpPr/>
          <p:nvPr/>
        </p:nvSpPr>
        <p:spPr bwMode="gray">
          <a:xfrm>
            <a:off x="7180338" y="3908167"/>
            <a:ext cx="2222714" cy="2649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lg" len="lg"/>
            <a:tailEnd type="none" w="lg" len="lg"/>
          </a:ln>
        </p:spPr>
        <p:txBody>
          <a:bodyPr lIns="108000" tIns="36000" rIns="72000" bIns="36000" rtlCol="0" anchor="t"/>
          <a:lstStyle/>
          <a:p>
            <a:pPr algn="ctr">
              <a:lnSpc>
                <a:spcPts val="1900"/>
              </a:lnSpc>
              <a:buClr>
                <a:srgbClr val="717171"/>
              </a:buClr>
            </a:pPr>
            <a:r>
              <a:rPr lang="de-DE" b="1" dirty="0">
                <a:solidFill>
                  <a:schemeClr val="tx2"/>
                </a:solidFill>
              </a:rPr>
              <a:t>Wassernetz</a:t>
            </a:r>
            <a:br>
              <a:rPr lang="de-DE" b="1" dirty="0">
                <a:solidFill>
                  <a:schemeClr val="tx2"/>
                </a:solidFill>
              </a:rPr>
            </a:br>
            <a:br>
              <a:rPr lang="de-DE" b="1" dirty="0">
                <a:solidFill>
                  <a:schemeClr val="tx2"/>
                </a:solidFill>
              </a:rPr>
            </a:br>
            <a:endParaRPr lang="de-DE" b="1" dirty="0">
              <a:solidFill>
                <a:schemeClr val="tx2"/>
              </a:solidFill>
            </a:endParaRP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Betriebsführung</a:t>
            </a: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Hausanschlüsse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2E035E7F-90B3-4D5B-A94F-5D59BCF51B32}"/>
              </a:ext>
            </a:extLst>
          </p:cNvPr>
          <p:cNvGrpSpPr/>
          <p:nvPr/>
        </p:nvGrpSpPr>
        <p:grpSpPr>
          <a:xfrm rot="5400000">
            <a:off x="8153438" y="4287643"/>
            <a:ext cx="306171" cy="306910"/>
            <a:chOff x="3163550" y="1498158"/>
            <a:chExt cx="306171" cy="306910"/>
          </a:xfrm>
        </p:grpSpPr>
        <p:sp>
          <p:nvSpPr>
            <p:cNvPr id="33" name="Freeform 94">
              <a:extLst>
                <a:ext uri="{FF2B5EF4-FFF2-40B4-BE49-F238E27FC236}">
                  <a16:creationId xmlns:a16="http://schemas.microsoft.com/office/drawing/2014/main" id="{2BDAC992-E103-4A76-9322-AAB3DC617EEA}"/>
                </a:ext>
              </a:extLst>
            </p:cNvPr>
            <p:cNvSpPr>
              <a:spLocks/>
            </p:cNvSpPr>
            <p:nvPr/>
          </p:nvSpPr>
          <p:spPr bwMode="gray">
            <a:xfrm>
              <a:off x="3163550" y="1498158"/>
              <a:ext cx="306171" cy="306910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rgbClr val="004381"/>
            </a:solidFill>
            <a:ln w="9525" cap="flat" cmpd="sng" algn="ctr">
              <a:solidFill>
                <a:srgbClr val="00438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E6F73"/>
                </a:solidFill>
              </a:endParaRPr>
            </a:p>
          </p:txBody>
        </p:sp>
        <p:sp>
          <p:nvSpPr>
            <p:cNvPr id="34" name="Freeform 95">
              <a:extLst>
                <a:ext uri="{FF2B5EF4-FFF2-40B4-BE49-F238E27FC236}">
                  <a16:creationId xmlns:a16="http://schemas.microsoft.com/office/drawing/2014/main" id="{20627441-2CD5-4FDB-A60F-A993D9803BB4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9981" y="1539247"/>
              <a:ext cx="120251" cy="224731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E6F73"/>
                </a:solidFill>
              </a:endParaRPr>
            </a:p>
          </p:txBody>
        </p:sp>
      </p:grpSp>
      <p:sp>
        <p:nvSpPr>
          <p:cNvPr id="35" name="Rectangle 2">
            <a:extLst>
              <a:ext uri="{FF2B5EF4-FFF2-40B4-BE49-F238E27FC236}">
                <a16:creationId xmlns:a16="http://schemas.microsoft.com/office/drawing/2014/main" id="{F165E723-F85E-45AD-AD0F-6CF8D3E7B119}"/>
              </a:ext>
            </a:extLst>
          </p:cNvPr>
          <p:cNvSpPr/>
          <p:nvPr/>
        </p:nvSpPr>
        <p:spPr bwMode="gray">
          <a:xfrm>
            <a:off x="9403026" y="3908167"/>
            <a:ext cx="2443655" cy="2649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lg" len="lg"/>
            <a:tailEnd type="none" w="lg" len="lg"/>
          </a:ln>
        </p:spPr>
        <p:txBody>
          <a:bodyPr lIns="108000" tIns="36000" rIns="72000" bIns="36000" rtlCol="0" anchor="t"/>
          <a:lstStyle/>
          <a:p>
            <a:pPr algn="ctr">
              <a:lnSpc>
                <a:spcPts val="1900"/>
              </a:lnSpc>
              <a:buClr>
                <a:srgbClr val="717171"/>
              </a:buClr>
            </a:pPr>
            <a:br>
              <a:rPr lang="de-DE" b="1" dirty="0">
                <a:solidFill>
                  <a:schemeClr val="tx2"/>
                </a:solidFill>
              </a:rPr>
            </a:br>
            <a:br>
              <a:rPr lang="de-DE" b="1" dirty="0">
                <a:solidFill>
                  <a:schemeClr val="tx2"/>
                </a:solidFill>
              </a:rPr>
            </a:br>
            <a:endParaRPr lang="de-DE" b="1" dirty="0">
              <a:solidFill>
                <a:schemeClr val="tx2"/>
              </a:solidFill>
            </a:endParaRP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Strom- und Wärmeerzeugung</a:t>
            </a: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Energie- und Wärmevertrieb</a:t>
            </a: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Erneuerbare Energien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C68DBBC-FF52-4F1A-8856-625A1DFEFADE}"/>
              </a:ext>
            </a:extLst>
          </p:cNvPr>
          <p:cNvGrpSpPr/>
          <p:nvPr/>
        </p:nvGrpSpPr>
        <p:grpSpPr>
          <a:xfrm rot="5400000">
            <a:off x="10376127" y="4287643"/>
            <a:ext cx="306171" cy="306910"/>
            <a:chOff x="3163550" y="1498158"/>
            <a:chExt cx="306171" cy="306910"/>
          </a:xfrm>
        </p:grpSpPr>
        <p:sp>
          <p:nvSpPr>
            <p:cNvPr id="37" name="Freeform 94">
              <a:extLst>
                <a:ext uri="{FF2B5EF4-FFF2-40B4-BE49-F238E27FC236}">
                  <a16:creationId xmlns:a16="http://schemas.microsoft.com/office/drawing/2014/main" id="{DB192C2A-9E1A-43BF-8E45-377CD70827C3}"/>
                </a:ext>
              </a:extLst>
            </p:cNvPr>
            <p:cNvSpPr>
              <a:spLocks/>
            </p:cNvSpPr>
            <p:nvPr/>
          </p:nvSpPr>
          <p:spPr bwMode="gray">
            <a:xfrm>
              <a:off x="3163550" y="1498158"/>
              <a:ext cx="306171" cy="306910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rgbClr val="96BE0F"/>
            </a:solidFill>
            <a:ln w="9525" cap="flat" cmpd="sng" algn="ctr">
              <a:solidFill>
                <a:srgbClr val="96BE0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E6F73"/>
                </a:solidFill>
              </a:endParaRPr>
            </a:p>
          </p:txBody>
        </p:sp>
        <p:sp>
          <p:nvSpPr>
            <p:cNvPr id="38" name="Freeform 95">
              <a:extLst>
                <a:ext uri="{FF2B5EF4-FFF2-40B4-BE49-F238E27FC236}">
                  <a16:creationId xmlns:a16="http://schemas.microsoft.com/office/drawing/2014/main" id="{D0EAC5CA-370E-49D4-946C-D57C331949A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9981" y="1539247"/>
              <a:ext cx="120251" cy="224731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E6F73"/>
                </a:solidFill>
              </a:endParaRPr>
            </a:p>
          </p:txBody>
        </p:sp>
      </p:grpSp>
      <p:pic>
        <p:nvPicPr>
          <p:cNvPr id="42" name="Grafik 41" descr="Ein Bild, das Himmel, draußen, Gebäude enthält.&#10;&#10;Automatisch generierte Beschreibung">
            <a:extLst>
              <a:ext uri="{FF2B5EF4-FFF2-40B4-BE49-F238E27FC236}">
                <a16:creationId xmlns:a16="http://schemas.microsoft.com/office/drawing/2014/main" id="{72414B8D-225B-477B-BE8D-488EAB8065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5" t="1" b="39986"/>
          <a:stretch/>
        </p:blipFill>
        <p:spPr>
          <a:xfrm>
            <a:off x="2956945" y="2061048"/>
            <a:ext cx="1835957" cy="1800000"/>
          </a:xfrm>
          <a:custGeom>
            <a:avLst/>
            <a:gdLst>
              <a:gd name="connsiteX0" fmla="*/ 650519 w 1382996"/>
              <a:gd name="connsiteY0" fmla="*/ 0 h 1378865"/>
              <a:gd name="connsiteX1" fmla="*/ 732477 w 1382996"/>
              <a:gd name="connsiteY1" fmla="*/ 0 h 1378865"/>
              <a:gd name="connsiteX2" fmla="*/ 830859 w 1382996"/>
              <a:gd name="connsiteY2" fmla="*/ 9918 h 1378865"/>
              <a:gd name="connsiteX3" fmla="*/ 1382996 w 1382996"/>
              <a:gd name="connsiteY3" fmla="*/ 687367 h 1378865"/>
              <a:gd name="connsiteX4" fmla="*/ 691498 w 1382996"/>
              <a:gd name="connsiteY4" fmla="*/ 1378865 h 1378865"/>
              <a:gd name="connsiteX5" fmla="*/ 0 w 1382996"/>
              <a:gd name="connsiteY5" fmla="*/ 687367 h 1378865"/>
              <a:gd name="connsiteX6" fmla="*/ 552137 w 1382996"/>
              <a:gd name="connsiteY6" fmla="*/ 9918 h 137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996" h="1378865">
                <a:moveTo>
                  <a:pt x="650519" y="0"/>
                </a:moveTo>
                <a:lnTo>
                  <a:pt x="732477" y="0"/>
                </a:lnTo>
                <a:lnTo>
                  <a:pt x="830859" y="9918"/>
                </a:lnTo>
                <a:cubicBezTo>
                  <a:pt x="1145963" y="74397"/>
                  <a:pt x="1382996" y="353201"/>
                  <a:pt x="1382996" y="687367"/>
                </a:cubicBezTo>
                <a:cubicBezTo>
                  <a:pt x="1382996" y="1069271"/>
                  <a:pt x="1073402" y="1378865"/>
                  <a:pt x="691498" y="1378865"/>
                </a:cubicBezTo>
                <a:cubicBezTo>
                  <a:pt x="309594" y="1378865"/>
                  <a:pt x="0" y="1069271"/>
                  <a:pt x="0" y="687367"/>
                </a:cubicBezTo>
                <a:cubicBezTo>
                  <a:pt x="0" y="353201"/>
                  <a:pt x="237033" y="74397"/>
                  <a:pt x="552137" y="9918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Grafik 42" descr="Ein Bild, das drinnen, Wand, blau, Ausguss enthält.&#10;&#10;Automatisch generierte Beschreibung">
            <a:extLst>
              <a:ext uri="{FF2B5EF4-FFF2-40B4-BE49-F238E27FC236}">
                <a16:creationId xmlns:a16="http://schemas.microsoft.com/office/drawing/2014/main" id="{0AD33106-E5CB-4C26-B809-C7CDB0C336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53" y="2061048"/>
            <a:ext cx="1800000" cy="1800000"/>
          </a:xfrm>
          <a:custGeom>
            <a:avLst/>
            <a:gdLst>
              <a:gd name="connsiteX0" fmla="*/ 650519 w 1382996"/>
              <a:gd name="connsiteY0" fmla="*/ 0 h 1378865"/>
              <a:gd name="connsiteX1" fmla="*/ 732477 w 1382996"/>
              <a:gd name="connsiteY1" fmla="*/ 0 h 1378865"/>
              <a:gd name="connsiteX2" fmla="*/ 830859 w 1382996"/>
              <a:gd name="connsiteY2" fmla="*/ 9918 h 1378865"/>
              <a:gd name="connsiteX3" fmla="*/ 1382996 w 1382996"/>
              <a:gd name="connsiteY3" fmla="*/ 687367 h 1378865"/>
              <a:gd name="connsiteX4" fmla="*/ 691498 w 1382996"/>
              <a:gd name="connsiteY4" fmla="*/ 1378865 h 1378865"/>
              <a:gd name="connsiteX5" fmla="*/ 0 w 1382996"/>
              <a:gd name="connsiteY5" fmla="*/ 687367 h 1378865"/>
              <a:gd name="connsiteX6" fmla="*/ 552137 w 1382996"/>
              <a:gd name="connsiteY6" fmla="*/ 9918 h 137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996" h="1378865">
                <a:moveTo>
                  <a:pt x="650519" y="0"/>
                </a:moveTo>
                <a:lnTo>
                  <a:pt x="732477" y="0"/>
                </a:lnTo>
                <a:lnTo>
                  <a:pt x="830859" y="9918"/>
                </a:lnTo>
                <a:cubicBezTo>
                  <a:pt x="1145963" y="74397"/>
                  <a:pt x="1382996" y="353201"/>
                  <a:pt x="1382996" y="687367"/>
                </a:cubicBezTo>
                <a:cubicBezTo>
                  <a:pt x="1382996" y="1069271"/>
                  <a:pt x="1073402" y="1378865"/>
                  <a:pt x="691498" y="1378865"/>
                </a:cubicBezTo>
                <a:cubicBezTo>
                  <a:pt x="309594" y="1378865"/>
                  <a:pt x="0" y="1069271"/>
                  <a:pt x="0" y="687367"/>
                </a:cubicBezTo>
                <a:cubicBezTo>
                  <a:pt x="0" y="353201"/>
                  <a:pt x="237033" y="74397"/>
                  <a:pt x="552137" y="9918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EAE5783-20D8-4B21-A872-E7943B16DDE0}"/>
              </a:ext>
            </a:extLst>
          </p:cNvPr>
          <p:cNvSpPr txBox="1"/>
          <p:nvPr/>
        </p:nvSpPr>
        <p:spPr>
          <a:xfrm>
            <a:off x="479425" y="1700808"/>
            <a:ext cx="2270335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buSzPct val="80000"/>
            </a:pPr>
            <a:r>
              <a:rPr lang="de-DE" dirty="0">
                <a:solidFill>
                  <a:schemeClr val="tx2"/>
                </a:solidFill>
              </a:rPr>
              <a:t>Beteiligungen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22BA6B9-4692-4570-99C2-129B2C733B69}"/>
              </a:ext>
            </a:extLst>
          </p:cNvPr>
          <p:cNvSpPr txBox="1"/>
          <p:nvPr/>
        </p:nvSpPr>
        <p:spPr>
          <a:xfrm>
            <a:off x="4961714" y="1700808"/>
            <a:ext cx="2270335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buSzPct val="80000"/>
            </a:pPr>
            <a:r>
              <a:rPr lang="de-DE" dirty="0">
                <a:solidFill>
                  <a:schemeClr val="tx2"/>
                </a:solidFill>
              </a:rPr>
              <a:t>Netzgeschäft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5DB0E43D-2426-4C9B-BB28-09375759022E}"/>
              </a:ext>
            </a:extLst>
          </p:cNvPr>
          <p:cNvSpPr txBox="1"/>
          <p:nvPr/>
        </p:nvSpPr>
        <p:spPr>
          <a:xfrm>
            <a:off x="9417897" y="1700808"/>
            <a:ext cx="2294673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buSzPct val="80000"/>
            </a:pPr>
            <a:r>
              <a:rPr lang="de-DE" dirty="0">
                <a:solidFill>
                  <a:schemeClr val="tx2"/>
                </a:solidFill>
              </a:rPr>
              <a:t>Energieservice</a:t>
            </a:r>
          </a:p>
        </p:txBody>
      </p:sp>
    </p:spTree>
    <p:extLst>
      <p:ext uri="{BB962C8B-B14F-4D97-AF65-F5344CB8AC3E}">
        <p14:creationId xmlns:p14="http://schemas.microsoft.com/office/powerpoint/2010/main" val="26709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1AECA10-9D68-4782-9F60-44B53A803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Kernaufgaben als Netzbetreiber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E55FE1-2C4A-4CF9-8637-2C8474EF01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Westfalen Weser | Unternehmenspräsentation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504DCB-A30C-45F6-937C-91D7C705A0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6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B1CCCA3-B1F9-440B-AE4D-2275D22AD0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b="1" dirty="0"/>
              <a:t>Wir sorgen für ein sicheres, effizientes und zukunftsfähiges Strom-, Gas- und Wassernetz.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BF5A2E-21D2-4B91-8C78-0A4FCEFC008A}"/>
              </a:ext>
            </a:extLst>
          </p:cNvPr>
          <p:cNvSpPr txBox="1">
            <a:spLocks/>
          </p:cNvSpPr>
          <p:nvPr/>
        </p:nvSpPr>
        <p:spPr>
          <a:xfrm>
            <a:off x="6138924" y="1801057"/>
            <a:ext cx="4709604" cy="12304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0188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de-DE" sz="1800" b="0" dirty="0">
                <a:solidFill>
                  <a:schemeClr val="tx2"/>
                </a:solidFill>
              </a:rPr>
              <a:t>Planung, Steuerung und Überwachung der Energie- und Wasserverteilung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8A0CC11-E120-49CD-BA59-BC3640DFE4F4}"/>
              </a:ext>
            </a:extLst>
          </p:cNvPr>
          <p:cNvSpPr txBox="1">
            <a:spLocks/>
          </p:cNvSpPr>
          <p:nvPr/>
        </p:nvSpPr>
        <p:spPr>
          <a:xfrm>
            <a:off x="6138924" y="5089037"/>
            <a:ext cx="4709604" cy="12304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de-DE"/>
            </a:defPPr>
            <a:lvl1pPr indent="0" algn="ctr">
              <a:spcBef>
                <a:spcPct val="20000"/>
              </a:spcBef>
              <a:spcAft>
                <a:spcPts val="12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2pPr>
            <a:lvl3pPr indent="-228600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3pPr>
            <a:lvl4pPr indent="-228600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4pPr>
            <a:lvl5pPr indent="-230188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r>
              <a:rPr lang="de-DE" sz="1800" dirty="0"/>
              <a:t>Dialog mit Kunden, Lieferanten und Behörden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36BECB8-A2F6-4284-880E-389CCA91DF73}"/>
              </a:ext>
            </a:extLst>
          </p:cNvPr>
          <p:cNvSpPr txBox="1">
            <a:spLocks/>
          </p:cNvSpPr>
          <p:nvPr/>
        </p:nvSpPr>
        <p:spPr>
          <a:xfrm>
            <a:off x="6138924" y="3450835"/>
            <a:ext cx="4709604" cy="12304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de-DE"/>
            </a:defPPr>
            <a:lvl1pPr indent="0" algn="ctr">
              <a:spcBef>
                <a:spcPct val="20000"/>
              </a:spcBef>
              <a:spcAft>
                <a:spcPts val="12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2pPr>
            <a:lvl3pPr indent="-228600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3pPr>
            <a:lvl4pPr indent="-228600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4pPr>
            <a:lvl5pPr indent="-230188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r>
              <a:rPr lang="de-DE" sz="1800" dirty="0"/>
              <a:t>Analyse, Instandhaltung und Ausbau der Netze</a:t>
            </a:r>
          </a:p>
        </p:txBody>
      </p:sp>
      <p:cxnSp>
        <p:nvCxnSpPr>
          <p:cNvPr id="12" name="Straight Connector 47">
            <a:extLst>
              <a:ext uri="{FF2B5EF4-FFF2-40B4-BE49-F238E27FC236}">
                <a16:creationId xmlns:a16="http://schemas.microsoft.com/office/drawing/2014/main" id="{B48EC5AF-7D7F-4CAD-8738-50A995EECD2E}"/>
              </a:ext>
            </a:extLst>
          </p:cNvPr>
          <p:cNvCxnSpPr>
            <a:cxnSpLocks/>
          </p:cNvCxnSpPr>
          <p:nvPr/>
        </p:nvCxnSpPr>
        <p:spPr>
          <a:xfrm flipH="1">
            <a:off x="5397186" y="2436992"/>
            <a:ext cx="421430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FE10C40-9892-4244-90BE-07AFD0213EFC}"/>
              </a:ext>
            </a:extLst>
          </p:cNvPr>
          <p:cNvGrpSpPr>
            <a:grpSpLocks noChangeAspect="1"/>
          </p:cNvGrpSpPr>
          <p:nvPr/>
        </p:nvGrpSpPr>
        <p:grpSpPr>
          <a:xfrm>
            <a:off x="3957186" y="4994493"/>
            <a:ext cx="1440000" cy="1440000"/>
            <a:chOff x="9065176" y="1628800"/>
            <a:chExt cx="1814065" cy="1814065"/>
          </a:xfrm>
        </p:grpSpPr>
        <p:sp>
          <p:nvSpPr>
            <p:cNvPr id="14" name="Oval 55">
              <a:extLst>
                <a:ext uri="{FF2B5EF4-FFF2-40B4-BE49-F238E27FC236}">
                  <a16:creationId xmlns:a16="http://schemas.microsoft.com/office/drawing/2014/main" id="{1CAF3E0B-FB84-4879-B6EE-BA952D7770C3}"/>
                </a:ext>
              </a:extLst>
            </p:cNvPr>
            <p:cNvSpPr/>
            <p:nvPr/>
          </p:nvSpPr>
          <p:spPr bwMode="gray">
            <a:xfrm>
              <a:off x="9065176" y="1628800"/>
              <a:ext cx="1814065" cy="181406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E2E2E2"/>
              </a:solidFill>
              <a:miter lim="800000"/>
              <a:headEnd type="none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tIns="91440" bIns="91440" rtlCol="0" anchor="ctr"/>
            <a:lstStyle/>
            <a:p>
              <a:pPr algn="ctr">
                <a:buClr>
                  <a:srgbClr val="717171"/>
                </a:buClr>
              </a:pPr>
              <a:endParaRPr lang="en-US" sz="1400" dirty="0">
                <a:solidFill>
                  <a:prstClr val="black"/>
                </a:solidFill>
              </a:endParaRPr>
            </a:p>
          </p:txBody>
        </p:sp>
        <p:grpSp>
          <p:nvGrpSpPr>
            <p:cNvPr id="15" name="Group 24">
              <a:extLst>
                <a:ext uri="{FF2B5EF4-FFF2-40B4-BE49-F238E27FC236}">
                  <a16:creationId xmlns:a16="http://schemas.microsoft.com/office/drawing/2014/main" id="{23A37D86-1263-4A94-98C8-499C34917FF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346977" y="1876370"/>
              <a:ext cx="1313396" cy="1313396"/>
              <a:chOff x="1682" y="0"/>
              <a:chExt cx="4316" cy="4320"/>
            </a:xfrm>
          </p:grpSpPr>
          <p:sp>
            <p:nvSpPr>
              <p:cNvPr id="16" name="AutoShape 23">
                <a:extLst>
                  <a:ext uri="{FF2B5EF4-FFF2-40B4-BE49-F238E27FC236}">
                    <a16:creationId xmlns:a16="http://schemas.microsoft.com/office/drawing/2014/main" id="{D280B06A-4FA9-429F-91FA-235FBA3420E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25">
                <a:extLst>
                  <a:ext uri="{FF2B5EF4-FFF2-40B4-BE49-F238E27FC236}">
                    <a16:creationId xmlns:a16="http://schemas.microsoft.com/office/drawing/2014/main" id="{F290A9AC-995A-4553-9839-84DF1FCFA1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9" y="726"/>
                <a:ext cx="3597" cy="2865"/>
              </a:xfrm>
              <a:custGeom>
                <a:avLst/>
                <a:gdLst>
                  <a:gd name="T0" fmla="*/ 690 w 1920"/>
                  <a:gd name="T1" fmla="*/ 328 h 1528"/>
                  <a:gd name="T2" fmla="*/ 562 w 1920"/>
                  <a:gd name="T3" fmla="*/ 457 h 1528"/>
                  <a:gd name="T4" fmla="*/ 550 w 1920"/>
                  <a:gd name="T5" fmla="*/ 328 h 1528"/>
                  <a:gd name="T6" fmla="*/ 409 w 1920"/>
                  <a:gd name="T7" fmla="*/ 276 h 1528"/>
                  <a:gd name="T8" fmla="*/ 461 w 1920"/>
                  <a:gd name="T9" fmla="*/ 0 h 1528"/>
                  <a:gd name="T10" fmla="*/ 837 w 1920"/>
                  <a:gd name="T11" fmla="*/ 5 h 1528"/>
                  <a:gd name="T12" fmla="*/ 842 w 1920"/>
                  <a:gd name="T13" fmla="*/ 16 h 1528"/>
                  <a:gd name="T14" fmla="*/ 478 w 1920"/>
                  <a:gd name="T15" fmla="*/ 83 h 1528"/>
                  <a:gd name="T16" fmla="*/ 786 w 1920"/>
                  <a:gd name="T17" fmla="*/ 113 h 1528"/>
                  <a:gd name="T18" fmla="*/ 478 w 1920"/>
                  <a:gd name="T19" fmla="*/ 146 h 1528"/>
                  <a:gd name="T20" fmla="*/ 786 w 1920"/>
                  <a:gd name="T21" fmla="*/ 176 h 1528"/>
                  <a:gd name="T22" fmla="*/ 478 w 1920"/>
                  <a:gd name="T23" fmla="*/ 208 h 1528"/>
                  <a:gd name="T24" fmla="*/ 786 w 1920"/>
                  <a:gd name="T25" fmla="*/ 239 h 1528"/>
                  <a:gd name="T26" fmla="*/ 1777 w 1920"/>
                  <a:gd name="T27" fmla="*/ 734 h 1528"/>
                  <a:gd name="T28" fmla="*/ 1120 w 1920"/>
                  <a:gd name="T29" fmla="*/ 714 h 1528"/>
                  <a:gd name="T30" fmla="*/ 1154 w 1920"/>
                  <a:gd name="T31" fmla="*/ 795 h 1528"/>
                  <a:gd name="T32" fmla="*/ 1365 w 1920"/>
                  <a:gd name="T33" fmla="*/ 955 h 1528"/>
                  <a:gd name="T34" fmla="*/ 1330 w 1920"/>
                  <a:gd name="T35" fmla="*/ 907 h 1528"/>
                  <a:gd name="T36" fmla="*/ 1595 w 1920"/>
                  <a:gd name="T37" fmla="*/ 1263 h 1528"/>
                  <a:gd name="T38" fmla="*/ 585 w 1920"/>
                  <a:gd name="T39" fmla="*/ 1016 h 1528"/>
                  <a:gd name="T40" fmla="*/ 541 w 1920"/>
                  <a:gd name="T41" fmla="*/ 894 h 1528"/>
                  <a:gd name="T42" fmla="*/ 534 w 1920"/>
                  <a:gd name="T43" fmla="*/ 824 h 1528"/>
                  <a:gd name="T44" fmla="*/ 497 w 1920"/>
                  <a:gd name="T45" fmla="*/ 895 h 1528"/>
                  <a:gd name="T46" fmla="*/ 554 w 1920"/>
                  <a:gd name="T47" fmla="*/ 1047 h 1528"/>
                  <a:gd name="T48" fmla="*/ 512 w 1920"/>
                  <a:gd name="T49" fmla="*/ 1095 h 1528"/>
                  <a:gd name="T50" fmla="*/ 488 w 1920"/>
                  <a:gd name="T51" fmla="*/ 1118 h 1528"/>
                  <a:gd name="T52" fmla="*/ 315 w 1920"/>
                  <a:gd name="T53" fmla="*/ 1300 h 1528"/>
                  <a:gd name="T54" fmla="*/ 287 w 1920"/>
                  <a:gd name="T55" fmla="*/ 1322 h 1528"/>
                  <a:gd name="T56" fmla="*/ 44 w 1920"/>
                  <a:gd name="T57" fmla="*/ 1439 h 1528"/>
                  <a:gd name="T58" fmla="*/ 0 w 1920"/>
                  <a:gd name="T59" fmla="*/ 1281 h 1528"/>
                  <a:gd name="T60" fmla="*/ 11 w 1920"/>
                  <a:gd name="T61" fmla="*/ 1470 h 1528"/>
                  <a:gd name="T62" fmla="*/ 310 w 1920"/>
                  <a:gd name="T63" fmla="*/ 1528 h 1528"/>
                  <a:gd name="T64" fmla="*/ 331 w 1920"/>
                  <a:gd name="T65" fmla="*/ 1346 h 1528"/>
                  <a:gd name="T66" fmla="*/ 513 w 1920"/>
                  <a:gd name="T67" fmla="*/ 1327 h 1528"/>
                  <a:gd name="T68" fmla="*/ 533 w 1920"/>
                  <a:gd name="T69" fmla="*/ 1139 h 1528"/>
                  <a:gd name="T70" fmla="*/ 585 w 1920"/>
                  <a:gd name="T71" fmla="*/ 1016 h 1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0" h="1528">
                    <a:moveTo>
                      <a:pt x="786" y="328"/>
                    </a:moveTo>
                    <a:cubicBezTo>
                      <a:pt x="690" y="328"/>
                      <a:pt x="690" y="328"/>
                      <a:pt x="690" y="328"/>
                    </a:cubicBezTo>
                    <a:cubicBezTo>
                      <a:pt x="645" y="373"/>
                      <a:pt x="594" y="432"/>
                      <a:pt x="579" y="447"/>
                    </a:cubicBezTo>
                    <a:cubicBezTo>
                      <a:pt x="572" y="454"/>
                      <a:pt x="566" y="457"/>
                      <a:pt x="562" y="457"/>
                    </a:cubicBezTo>
                    <a:cubicBezTo>
                      <a:pt x="553" y="457"/>
                      <a:pt x="550" y="447"/>
                      <a:pt x="550" y="447"/>
                    </a:cubicBezTo>
                    <a:cubicBezTo>
                      <a:pt x="550" y="328"/>
                      <a:pt x="550" y="328"/>
                      <a:pt x="550" y="328"/>
                    </a:cubicBezTo>
                    <a:cubicBezTo>
                      <a:pt x="461" y="328"/>
                      <a:pt x="461" y="328"/>
                      <a:pt x="461" y="328"/>
                    </a:cubicBezTo>
                    <a:cubicBezTo>
                      <a:pt x="432" y="328"/>
                      <a:pt x="409" y="305"/>
                      <a:pt x="409" y="276"/>
                    </a:cubicBezTo>
                    <a:cubicBezTo>
                      <a:pt x="409" y="52"/>
                      <a:pt x="409" y="52"/>
                      <a:pt x="409" y="52"/>
                    </a:cubicBezTo>
                    <a:cubicBezTo>
                      <a:pt x="409" y="23"/>
                      <a:pt x="432" y="0"/>
                      <a:pt x="461" y="0"/>
                    </a:cubicBezTo>
                    <a:cubicBezTo>
                      <a:pt x="815" y="0"/>
                      <a:pt x="815" y="0"/>
                      <a:pt x="815" y="0"/>
                    </a:cubicBezTo>
                    <a:cubicBezTo>
                      <a:pt x="823" y="0"/>
                      <a:pt x="830" y="2"/>
                      <a:pt x="837" y="5"/>
                    </a:cubicBezTo>
                    <a:cubicBezTo>
                      <a:pt x="841" y="7"/>
                      <a:pt x="846" y="10"/>
                      <a:pt x="850" y="13"/>
                    </a:cubicBezTo>
                    <a:cubicBezTo>
                      <a:pt x="847" y="14"/>
                      <a:pt x="844" y="15"/>
                      <a:pt x="842" y="16"/>
                    </a:cubicBezTo>
                    <a:cubicBezTo>
                      <a:pt x="814" y="29"/>
                      <a:pt x="794" y="53"/>
                      <a:pt x="788" y="83"/>
                    </a:cubicBezTo>
                    <a:cubicBezTo>
                      <a:pt x="478" y="83"/>
                      <a:pt x="478" y="83"/>
                      <a:pt x="478" y="83"/>
                    </a:cubicBezTo>
                    <a:cubicBezTo>
                      <a:pt x="478" y="113"/>
                      <a:pt x="478" y="113"/>
                      <a:pt x="478" y="113"/>
                    </a:cubicBezTo>
                    <a:cubicBezTo>
                      <a:pt x="679" y="113"/>
                      <a:pt x="756" y="113"/>
                      <a:pt x="786" y="113"/>
                    </a:cubicBezTo>
                    <a:cubicBezTo>
                      <a:pt x="786" y="146"/>
                      <a:pt x="786" y="146"/>
                      <a:pt x="786" y="146"/>
                    </a:cubicBezTo>
                    <a:cubicBezTo>
                      <a:pt x="478" y="146"/>
                      <a:pt x="478" y="146"/>
                      <a:pt x="478" y="146"/>
                    </a:cubicBezTo>
                    <a:cubicBezTo>
                      <a:pt x="478" y="176"/>
                      <a:pt x="478" y="176"/>
                      <a:pt x="478" y="176"/>
                    </a:cubicBezTo>
                    <a:cubicBezTo>
                      <a:pt x="679" y="176"/>
                      <a:pt x="756" y="176"/>
                      <a:pt x="786" y="176"/>
                    </a:cubicBezTo>
                    <a:cubicBezTo>
                      <a:pt x="786" y="208"/>
                      <a:pt x="786" y="208"/>
                      <a:pt x="786" y="208"/>
                    </a:cubicBezTo>
                    <a:cubicBezTo>
                      <a:pt x="478" y="208"/>
                      <a:pt x="478" y="208"/>
                      <a:pt x="478" y="208"/>
                    </a:cubicBezTo>
                    <a:cubicBezTo>
                      <a:pt x="478" y="239"/>
                      <a:pt x="478" y="239"/>
                      <a:pt x="478" y="239"/>
                    </a:cubicBezTo>
                    <a:cubicBezTo>
                      <a:pt x="679" y="239"/>
                      <a:pt x="756" y="239"/>
                      <a:pt x="786" y="239"/>
                    </a:cubicBezTo>
                    <a:lnTo>
                      <a:pt x="786" y="328"/>
                    </a:lnTo>
                    <a:close/>
                    <a:moveTo>
                      <a:pt x="1777" y="734"/>
                    </a:moveTo>
                    <a:cubicBezTo>
                      <a:pt x="1727" y="636"/>
                      <a:pt x="1603" y="542"/>
                      <a:pt x="1413" y="553"/>
                    </a:cubicBezTo>
                    <a:cubicBezTo>
                      <a:pt x="1196" y="567"/>
                      <a:pt x="1119" y="666"/>
                      <a:pt x="1120" y="714"/>
                    </a:cubicBezTo>
                    <a:cubicBezTo>
                      <a:pt x="1120" y="720"/>
                      <a:pt x="1120" y="720"/>
                      <a:pt x="1120" y="720"/>
                    </a:cubicBezTo>
                    <a:cubicBezTo>
                      <a:pt x="1122" y="747"/>
                      <a:pt x="1134" y="772"/>
                      <a:pt x="1154" y="795"/>
                    </a:cubicBezTo>
                    <a:cubicBezTo>
                      <a:pt x="1154" y="795"/>
                      <a:pt x="1154" y="795"/>
                      <a:pt x="1154" y="795"/>
                    </a:cubicBezTo>
                    <a:cubicBezTo>
                      <a:pt x="1185" y="839"/>
                      <a:pt x="1301" y="922"/>
                      <a:pt x="1365" y="955"/>
                    </a:cubicBezTo>
                    <a:cubicBezTo>
                      <a:pt x="1370" y="957"/>
                      <a:pt x="1375" y="950"/>
                      <a:pt x="1370" y="946"/>
                    </a:cubicBezTo>
                    <a:cubicBezTo>
                      <a:pt x="1350" y="931"/>
                      <a:pt x="1338" y="918"/>
                      <a:pt x="1330" y="907"/>
                    </a:cubicBezTo>
                    <a:cubicBezTo>
                      <a:pt x="1455" y="958"/>
                      <a:pt x="1589" y="983"/>
                      <a:pt x="1589" y="983"/>
                    </a:cubicBezTo>
                    <a:cubicBezTo>
                      <a:pt x="1701" y="1095"/>
                      <a:pt x="1561" y="1248"/>
                      <a:pt x="1595" y="1263"/>
                    </a:cubicBezTo>
                    <a:cubicBezTo>
                      <a:pt x="1618" y="1274"/>
                      <a:pt x="1920" y="1008"/>
                      <a:pt x="1777" y="734"/>
                    </a:cubicBezTo>
                    <a:close/>
                    <a:moveTo>
                      <a:pt x="585" y="1016"/>
                    </a:moveTo>
                    <a:cubicBezTo>
                      <a:pt x="568" y="999"/>
                      <a:pt x="553" y="972"/>
                      <a:pt x="545" y="952"/>
                    </a:cubicBezTo>
                    <a:cubicBezTo>
                      <a:pt x="542" y="944"/>
                      <a:pt x="541" y="913"/>
                      <a:pt x="541" y="894"/>
                    </a:cubicBezTo>
                    <a:cubicBezTo>
                      <a:pt x="540" y="880"/>
                      <a:pt x="540" y="866"/>
                      <a:pt x="539" y="856"/>
                    </a:cubicBezTo>
                    <a:cubicBezTo>
                      <a:pt x="538" y="847"/>
                      <a:pt x="537" y="835"/>
                      <a:pt x="534" y="824"/>
                    </a:cubicBezTo>
                    <a:cubicBezTo>
                      <a:pt x="523" y="836"/>
                      <a:pt x="510" y="849"/>
                      <a:pt x="495" y="861"/>
                    </a:cubicBezTo>
                    <a:cubicBezTo>
                      <a:pt x="496" y="870"/>
                      <a:pt x="496" y="882"/>
                      <a:pt x="497" y="895"/>
                    </a:cubicBezTo>
                    <a:cubicBezTo>
                      <a:pt x="498" y="932"/>
                      <a:pt x="499" y="955"/>
                      <a:pt x="504" y="969"/>
                    </a:cubicBezTo>
                    <a:cubicBezTo>
                      <a:pt x="509" y="980"/>
                      <a:pt x="526" y="1019"/>
                      <a:pt x="554" y="1047"/>
                    </a:cubicBezTo>
                    <a:cubicBezTo>
                      <a:pt x="567" y="1061"/>
                      <a:pt x="575" y="1074"/>
                      <a:pt x="578" y="1081"/>
                    </a:cubicBezTo>
                    <a:cubicBezTo>
                      <a:pt x="571" y="1088"/>
                      <a:pt x="551" y="1099"/>
                      <a:pt x="512" y="1095"/>
                    </a:cubicBezTo>
                    <a:cubicBezTo>
                      <a:pt x="506" y="1094"/>
                      <a:pt x="499" y="1096"/>
                      <a:pt x="494" y="1101"/>
                    </a:cubicBezTo>
                    <a:cubicBezTo>
                      <a:pt x="490" y="1105"/>
                      <a:pt x="487" y="1112"/>
                      <a:pt x="488" y="1118"/>
                    </a:cubicBezTo>
                    <a:cubicBezTo>
                      <a:pt x="493" y="1191"/>
                      <a:pt x="492" y="1280"/>
                      <a:pt x="482" y="1296"/>
                    </a:cubicBezTo>
                    <a:cubicBezTo>
                      <a:pt x="462" y="1310"/>
                      <a:pt x="339" y="1304"/>
                      <a:pt x="315" y="1300"/>
                    </a:cubicBezTo>
                    <a:cubicBezTo>
                      <a:pt x="309" y="1299"/>
                      <a:pt x="302" y="1300"/>
                      <a:pt x="297" y="1303"/>
                    </a:cubicBezTo>
                    <a:cubicBezTo>
                      <a:pt x="291" y="1307"/>
                      <a:pt x="287" y="1314"/>
                      <a:pt x="287" y="1322"/>
                    </a:cubicBezTo>
                    <a:cubicBezTo>
                      <a:pt x="287" y="1484"/>
                      <a:pt x="287" y="1484"/>
                      <a:pt x="287" y="1484"/>
                    </a:cubicBezTo>
                    <a:cubicBezTo>
                      <a:pt x="240" y="1484"/>
                      <a:pt x="123" y="1480"/>
                      <a:pt x="44" y="1439"/>
                    </a:cubicBezTo>
                    <a:cubicBezTo>
                      <a:pt x="44" y="1306"/>
                      <a:pt x="44" y="1306"/>
                      <a:pt x="44" y="1306"/>
                    </a:cubicBezTo>
                    <a:cubicBezTo>
                      <a:pt x="35" y="1303"/>
                      <a:pt x="21" y="1297"/>
                      <a:pt x="0" y="1281"/>
                    </a:cubicBezTo>
                    <a:cubicBezTo>
                      <a:pt x="0" y="1451"/>
                      <a:pt x="0" y="1451"/>
                      <a:pt x="0" y="1451"/>
                    </a:cubicBezTo>
                    <a:cubicBezTo>
                      <a:pt x="0" y="1459"/>
                      <a:pt x="5" y="1466"/>
                      <a:pt x="11" y="1470"/>
                    </a:cubicBezTo>
                    <a:cubicBezTo>
                      <a:pt x="97" y="1522"/>
                      <a:pt x="227" y="1528"/>
                      <a:pt x="283" y="1528"/>
                    </a:cubicBezTo>
                    <a:cubicBezTo>
                      <a:pt x="299" y="1528"/>
                      <a:pt x="309" y="1528"/>
                      <a:pt x="310" y="1528"/>
                    </a:cubicBezTo>
                    <a:cubicBezTo>
                      <a:pt x="322" y="1527"/>
                      <a:pt x="331" y="1517"/>
                      <a:pt x="331" y="1506"/>
                    </a:cubicBezTo>
                    <a:cubicBezTo>
                      <a:pt x="331" y="1346"/>
                      <a:pt x="331" y="1346"/>
                      <a:pt x="331" y="1346"/>
                    </a:cubicBezTo>
                    <a:cubicBezTo>
                      <a:pt x="354" y="1348"/>
                      <a:pt x="382" y="1349"/>
                      <a:pt x="395" y="1349"/>
                    </a:cubicBezTo>
                    <a:cubicBezTo>
                      <a:pt x="480" y="1350"/>
                      <a:pt x="503" y="1337"/>
                      <a:pt x="513" y="1327"/>
                    </a:cubicBezTo>
                    <a:cubicBezTo>
                      <a:pt x="524" y="1315"/>
                      <a:pt x="535" y="1292"/>
                      <a:pt x="535" y="1204"/>
                    </a:cubicBezTo>
                    <a:cubicBezTo>
                      <a:pt x="535" y="1180"/>
                      <a:pt x="534" y="1156"/>
                      <a:pt x="533" y="1139"/>
                    </a:cubicBezTo>
                    <a:cubicBezTo>
                      <a:pt x="587" y="1138"/>
                      <a:pt x="614" y="1112"/>
                      <a:pt x="620" y="1096"/>
                    </a:cubicBezTo>
                    <a:cubicBezTo>
                      <a:pt x="633" y="1066"/>
                      <a:pt x="590" y="1021"/>
                      <a:pt x="585" y="10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26">
                <a:extLst>
                  <a:ext uri="{FF2B5EF4-FFF2-40B4-BE49-F238E27FC236}">
                    <a16:creationId xmlns:a16="http://schemas.microsoft.com/office/drawing/2014/main" id="{07D0BADD-B26F-4041-AB51-4C25C33EF4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3" y="823"/>
                <a:ext cx="3594" cy="2768"/>
              </a:xfrm>
              <a:custGeom>
                <a:avLst/>
                <a:gdLst>
                  <a:gd name="T0" fmla="*/ 1095 w 1919"/>
                  <a:gd name="T1" fmla="*/ 276 h 1476"/>
                  <a:gd name="T2" fmla="*/ 1271 w 1919"/>
                  <a:gd name="T3" fmla="*/ 328 h 1476"/>
                  <a:gd name="T4" fmla="*/ 1399 w 1919"/>
                  <a:gd name="T5" fmla="*/ 457 h 1476"/>
                  <a:gd name="T6" fmla="*/ 1411 w 1919"/>
                  <a:gd name="T7" fmla="*/ 328 h 1476"/>
                  <a:gd name="T8" fmla="*/ 1552 w 1919"/>
                  <a:gd name="T9" fmla="*/ 276 h 1476"/>
                  <a:gd name="T10" fmla="*/ 1500 w 1919"/>
                  <a:gd name="T11" fmla="*/ 0 h 1476"/>
                  <a:gd name="T12" fmla="*/ 1124 w 1919"/>
                  <a:gd name="T13" fmla="*/ 5 h 1476"/>
                  <a:gd name="T14" fmla="*/ 1156 w 1919"/>
                  <a:gd name="T15" fmla="*/ 208 h 1476"/>
                  <a:gd name="T16" fmla="*/ 1483 w 1919"/>
                  <a:gd name="T17" fmla="*/ 239 h 1476"/>
                  <a:gd name="T18" fmla="*/ 1156 w 1919"/>
                  <a:gd name="T19" fmla="*/ 208 h 1476"/>
                  <a:gd name="T20" fmla="*/ 1156 w 1919"/>
                  <a:gd name="T21" fmla="*/ 146 h 1476"/>
                  <a:gd name="T22" fmla="*/ 1483 w 1919"/>
                  <a:gd name="T23" fmla="*/ 176 h 1476"/>
                  <a:gd name="T24" fmla="*/ 1156 w 1919"/>
                  <a:gd name="T25" fmla="*/ 146 h 1476"/>
                  <a:gd name="T26" fmla="*/ 1156 w 1919"/>
                  <a:gd name="T27" fmla="*/ 83 h 1476"/>
                  <a:gd name="T28" fmla="*/ 1483 w 1919"/>
                  <a:gd name="T29" fmla="*/ 113 h 1476"/>
                  <a:gd name="T30" fmla="*/ 1156 w 1919"/>
                  <a:gd name="T31" fmla="*/ 83 h 1476"/>
                  <a:gd name="T32" fmla="*/ 1919 w 1919"/>
                  <a:gd name="T33" fmla="*/ 1229 h 1476"/>
                  <a:gd name="T34" fmla="*/ 1908 w 1919"/>
                  <a:gd name="T35" fmla="*/ 1418 h 1476"/>
                  <a:gd name="T36" fmla="*/ 1609 w 1919"/>
                  <a:gd name="T37" fmla="*/ 1476 h 1476"/>
                  <a:gd name="T38" fmla="*/ 1588 w 1919"/>
                  <a:gd name="T39" fmla="*/ 1294 h 1476"/>
                  <a:gd name="T40" fmla="*/ 1406 w 1919"/>
                  <a:gd name="T41" fmla="*/ 1275 h 1476"/>
                  <a:gd name="T42" fmla="*/ 1386 w 1919"/>
                  <a:gd name="T43" fmla="*/ 1087 h 1476"/>
                  <a:gd name="T44" fmla="*/ 1335 w 1919"/>
                  <a:gd name="T45" fmla="*/ 964 h 1476"/>
                  <a:gd name="T46" fmla="*/ 1379 w 1919"/>
                  <a:gd name="T47" fmla="*/ 842 h 1476"/>
                  <a:gd name="T48" fmla="*/ 1385 w 1919"/>
                  <a:gd name="T49" fmla="*/ 772 h 1476"/>
                  <a:gd name="T50" fmla="*/ 1423 w 1919"/>
                  <a:gd name="T51" fmla="*/ 843 h 1476"/>
                  <a:gd name="T52" fmla="*/ 1366 w 1919"/>
                  <a:gd name="T53" fmla="*/ 995 h 1476"/>
                  <a:gd name="T54" fmla="*/ 1407 w 1919"/>
                  <a:gd name="T55" fmla="*/ 1043 h 1476"/>
                  <a:gd name="T56" fmla="*/ 1432 w 1919"/>
                  <a:gd name="T57" fmla="*/ 1066 h 1476"/>
                  <a:gd name="T58" fmla="*/ 1605 w 1919"/>
                  <a:gd name="T59" fmla="*/ 1248 h 1476"/>
                  <a:gd name="T60" fmla="*/ 1632 w 1919"/>
                  <a:gd name="T61" fmla="*/ 1270 h 1476"/>
                  <a:gd name="T62" fmla="*/ 1875 w 1919"/>
                  <a:gd name="T63" fmla="*/ 1387 h 1476"/>
                  <a:gd name="T64" fmla="*/ 1919 w 1919"/>
                  <a:gd name="T65" fmla="*/ 1229 h 1476"/>
                  <a:gd name="T66" fmla="*/ 766 w 1919"/>
                  <a:gd name="T67" fmla="*/ 743 h 1476"/>
                  <a:gd name="T68" fmla="*/ 555 w 1919"/>
                  <a:gd name="T69" fmla="*/ 903 h 1476"/>
                  <a:gd name="T70" fmla="*/ 590 w 1919"/>
                  <a:gd name="T71" fmla="*/ 855 h 1476"/>
                  <a:gd name="T72" fmla="*/ 325 w 1919"/>
                  <a:gd name="T73" fmla="*/ 1211 h 1476"/>
                  <a:gd name="T74" fmla="*/ 507 w 1919"/>
                  <a:gd name="T75" fmla="*/ 501 h 1476"/>
                  <a:gd name="T76" fmla="*/ 800 w 1919"/>
                  <a:gd name="T77" fmla="*/ 668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19" h="1476">
                    <a:moveTo>
                      <a:pt x="1095" y="52"/>
                    </a:moveTo>
                    <a:cubicBezTo>
                      <a:pt x="1095" y="276"/>
                      <a:pt x="1095" y="276"/>
                      <a:pt x="1095" y="276"/>
                    </a:cubicBezTo>
                    <a:cubicBezTo>
                      <a:pt x="1095" y="305"/>
                      <a:pt x="1117" y="328"/>
                      <a:pt x="1146" y="328"/>
                    </a:cubicBezTo>
                    <a:cubicBezTo>
                      <a:pt x="1271" y="328"/>
                      <a:pt x="1271" y="328"/>
                      <a:pt x="1271" y="328"/>
                    </a:cubicBezTo>
                    <a:cubicBezTo>
                      <a:pt x="1316" y="373"/>
                      <a:pt x="1367" y="432"/>
                      <a:pt x="1382" y="448"/>
                    </a:cubicBezTo>
                    <a:cubicBezTo>
                      <a:pt x="1389" y="455"/>
                      <a:pt x="1395" y="457"/>
                      <a:pt x="1399" y="457"/>
                    </a:cubicBezTo>
                    <a:cubicBezTo>
                      <a:pt x="1408" y="457"/>
                      <a:pt x="1411" y="448"/>
                      <a:pt x="1411" y="448"/>
                    </a:cubicBezTo>
                    <a:cubicBezTo>
                      <a:pt x="1411" y="328"/>
                      <a:pt x="1411" y="328"/>
                      <a:pt x="1411" y="328"/>
                    </a:cubicBezTo>
                    <a:cubicBezTo>
                      <a:pt x="1500" y="328"/>
                      <a:pt x="1500" y="328"/>
                      <a:pt x="1500" y="328"/>
                    </a:cubicBezTo>
                    <a:cubicBezTo>
                      <a:pt x="1529" y="328"/>
                      <a:pt x="1552" y="305"/>
                      <a:pt x="1552" y="276"/>
                    </a:cubicBezTo>
                    <a:cubicBezTo>
                      <a:pt x="1552" y="52"/>
                      <a:pt x="1552" y="52"/>
                      <a:pt x="1552" y="52"/>
                    </a:cubicBezTo>
                    <a:cubicBezTo>
                      <a:pt x="1552" y="23"/>
                      <a:pt x="1529" y="0"/>
                      <a:pt x="1500" y="0"/>
                    </a:cubicBezTo>
                    <a:cubicBezTo>
                      <a:pt x="1146" y="0"/>
                      <a:pt x="1146" y="0"/>
                      <a:pt x="1146" y="0"/>
                    </a:cubicBezTo>
                    <a:cubicBezTo>
                      <a:pt x="1138" y="0"/>
                      <a:pt x="1131" y="2"/>
                      <a:pt x="1124" y="5"/>
                    </a:cubicBezTo>
                    <a:cubicBezTo>
                      <a:pt x="1107" y="13"/>
                      <a:pt x="1095" y="30"/>
                      <a:pt x="1095" y="52"/>
                    </a:cubicBezTo>
                    <a:close/>
                    <a:moveTo>
                      <a:pt x="1156" y="208"/>
                    </a:moveTo>
                    <a:cubicBezTo>
                      <a:pt x="1483" y="208"/>
                      <a:pt x="1483" y="208"/>
                      <a:pt x="1483" y="208"/>
                    </a:cubicBezTo>
                    <a:cubicBezTo>
                      <a:pt x="1483" y="239"/>
                      <a:pt x="1483" y="239"/>
                      <a:pt x="1483" y="239"/>
                    </a:cubicBezTo>
                    <a:cubicBezTo>
                      <a:pt x="1156" y="239"/>
                      <a:pt x="1156" y="239"/>
                      <a:pt x="1156" y="239"/>
                    </a:cubicBezTo>
                    <a:cubicBezTo>
                      <a:pt x="1156" y="208"/>
                      <a:pt x="1156" y="208"/>
                      <a:pt x="1156" y="208"/>
                    </a:cubicBezTo>
                    <a:cubicBezTo>
                      <a:pt x="1156" y="208"/>
                      <a:pt x="1156" y="208"/>
                      <a:pt x="1156" y="208"/>
                    </a:cubicBezTo>
                    <a:close/>
                    <a:moveTo>
                      <a:pt x="1156" y="146"/>
                    </a:moveTo>
                    <a:cubicBezTo>
                      <a:pt x="1483" y="146"/>
                      <a:pt x="1483" y="146"/>
                      <a:pt x="1483" y="146"/>
                    </a:cubicBezTo>
                    <a:cubicBezTo>
                      <a:pt x="1483" y="176"/>
                      <a:pt x="1483" y="176"/>
                      <a:pt x="1483" y="176"/>
                    </a:cubicBezTo>
                    <a:cubicBezTo>
                      <a:pt x="1156" y="176"/>
                      <a:pt x="1156" y="176"/>
                      <a:pt x="1156" y="176"/>
                    </a:cubicBezTo>
                    <a:cubicBezTo>
                      <a:pt x="1156" y="146"/>
                      <a:pt x="1156" y="146"/>
                      <a:pt x="1156" y="146"/>
                    </a:cubicBezTo>
                    <a:cubicBezTo>
                      <a:pt x="1156" y="146"/>
                      <a:pt x="1156" y="146"/>
                      <a:pt x="1156" y="146"/>
                    </a:cubicBezTo>
                    <a:close/>
                    <a:moveTo>
                      <a:pt x="1156" y="83"/>
                    </a:moveTo>
                    <a:cubicBezTo>
                      <a:pt x="1483" y="83"/>
                      <a:pt x="1483" y="83"/>
                      <a:pt x="1483" y="83"/>
                    </a:cubicBezTo>
                    <a:cubicBezTo>
                      <a:pt x="1483" y="113"/>
                      <a:pt x="1483" y="113"/>
                      <a:pt x="1483" y="113"/>
                    </a:cubicBezTo>
                    <a:cubicBezTo>
                      <a:pt x="1156" y="113"/>
                      <a:pt x="1156" y="113"/>
                      <a:pt x="1156" y="113"/>
                    </a:cubicBezTo>
                    <a:cubicBezTo>
                      <a:pt x="1156" y="83"/>
                      <a:pt x="1156" y="83"/>
                      <a:pt x="1156" y="83"/>
                    </a:cubicBezTo>
                    <a:cubicBezTo>
                      <a:pt x="1156" y="83"/>
                      <a:pt x="1156" y="83"/>
                      <a:pt x="1156" y="83"/>
                    </a:cubicBezTo>
                    <a:close/>
                    <a:moveTo>
                      <a:pt x="1919" y="1229"/>
                    </a:moveTo>
                    <a:cubicBezTo>
                      <a:pt x="1919" y="1399"/>
                      <a:pt x="1919" y="1399"/>
                      <a:pt x="1919" y="1399"/>
                    </a:cubicBezTo>
                    <a:cubicBezTo>
                      <a:pt x="1919" y="1407"/>
                      <a:pt x="1915" y="1414"/>
                      <a:pt x="1908" y="1418"/>
                    </a:cubicBezTo>
                    <a:cubicBezTo>
                      <a:pt x="1823" y="1470"/>
                      <a:pt x="1692" y="1476"/>
                      <a:pt x="1636" y="1476"/>
                    </a:cubicBezTo>
                    <a:cubicBezTo>
                      <a:pt x="1621" y="1476"/>
                      <a:pt x="1611" y="1476"/>
                      <a:pt x="1609" y="1476"/>
                    </a:cubicBezTo>
                    <a:cubicBezTo>
                      <a:pt x="1597" y="1475"/>
                      <a:pt x="1588" y="1465"/>
                      <a:pt x="1588" y="1454"/>
                    </a:cubicBezTo>
                    <a:cubicBezTo>
                      <a:pt x="1588" y="1294"/>
                      <a:pt x="1588" y="1294"/>
                      <a:pt x="1588" y="1294"/>
                    </a:cubicBezTo>
                    <a:cubicBezTo>
                      <a:pt x="1566" y="1296"/>
                      <a:pt x="1538" y="1297"/>
                      <a:pt x="1524" y="1297"/>
                    </a:cubicBezTo>
                    <a:cubicBezTo>
                      <a:pt x="1440" y="1297"/>
                      <a:pt x="1417" y="1285"/>
                      <a:pt x="1406" y="1275"/>
                    </a:cubicBezTo>
                    <a:cubicBezTo>
                      <a:pt x="1395" y="1263"/>
                      <a:pt x="1384" y="1240"/>
                      <a:pt x="1385" y="1152"/>
                    </a:cubicBezTo>
                    <a:cubicBezTo>
                      <a:pt x="1385" y="1128"/>
                      <a:pt x="1385" y="1104"/>
                      <a:pt x="1386" y="1087"/>
                    </a:cubicBezTo>
                    <a:cubicBezTo>
                      <a:pt x="1332" y="1086"/>
                      <a:pt x="1306" y="1060"/>
                      <a:pt x="1299" y="1044"/>
                    </a:cubicBezTo>
                    <a:cubicBezTo>
                      <a:pt x="1286" y="1014"/>
                      <a:pt x="1330" y="969"/>
                      <a:pt x="1335" y="964"/>
                    </a:cubicBezTo>
                    <a:cubicBezTo>
                      <a:pt x="1352" y="947"/>
                      <a:pt x="1367" y="920"/>
                      <a:pt x="1375" y="900"/>
                    </a:cubicBezTo>
                    <a:cubicBezTo>
                      <a:pt x="1378" y="892"/>
                      <a:pt x="1378" y="861"/>
                      <a:pt x="1379" y="842"/>
                    </a:cubicBezTo>
                    <a:cubicBezTo>
                      <a:pt x="1379" y="828"/>
                      <a:pt x="1380" y="814"/>
                      <a:pt x="1381" y="804"/>
                    </a:cubicBezTo>
                    <a:cubicBezTo>
                      <a:pt x="1381" y="795"/>
                      <a:pt x="1383" y="783"/>
                      <a:pt x="1385" y="772"/>
                    </a:cubicBezTo>
                    <a:cubicBezTo>
                      <a:pt x="1396" y="784"/>
                      <a:pt x="1409" y="797"/>
                      <a:pt x="1424" y="809"/>
                    </a:cubicBezTo>
                    <a:cubicBezTo>
                      <a:pt x="1424" y="818"/>
                      <a:pt x="1423" y="830"/>
                      <a:pt x="1423" y="843"/>
                    </a:cubicBezTo>
                    <a:cubicBezTo>
                      <a:pt x="1422" y="880"/>
                      <a:pt x="1421" y="903"/>
                      <a:pt x="1415" y="917"/>
                    </a:cubicBezTo>
                    <a:cubicBezTo>
                      <a:pt x="1411" y="928"/>
                      <a:pt x="1393" y="967"/>
                      <a:pt x="1366" y="995"/>
                    </a:cubicBezTo>
                    <a:cubicBezTo>
                      <a:pt x="1352" y="1009"/>
                      <a:pt x="1344" y="1022"/>
                      <a:pt x="1342" y="1029"/>
                    </a:cubicBezTo>
                    <a:cubicBezTo>
                      <a:pt x="1349" y="1036"/>
                      <a:pt x="1369" y="1047"/>
                      <a:pt x="1407" y="1043"/>
                    </a:cubicBezTo>
                    <a:cubicBezTo>
                      <a:pt x="1414" y="1042"/>
                      <a:pt x="1420" y="1044"/>
                      <a:pt x="1425" y="1049"/>
                    </a:cubicBezTo>
                    <a:cubicBezTo>
                      <a:pt x="1430" y="1053"/>
                      <a:pt x="1432" y="1060"/>
                      <a:pt x="1432" y="1066"/>
                    </a:cubicBezTo>
                    <a:cubicBezTo>
                      <a:pt x="1425" y="1148"/>
                      <a:pt x="1428" y="1229"/>
                      <a:pt x="1438" y="1244"/>
                    </a:cubicBezTo>
                    <a:cubicBezTo>
                      <a:pt x="1458" y="1258"/>
                      <a:pt x="1580" y="1252"/>
                      <a:pt x="1605" y="1248"/>
                    </a:cubicBezTo>
                    <a:cubicBezTo>
                      <a:pt x="1611" y="1247"/>
                      <a:pt x="1617" y="1248"/>
                      <a:pt x="1622" y="1251"/>
                    </a:cubicBezTo>
                    <a:cubicBezTo>
                      <a:pt x="1629" y="1255"/>
                      <a:pt x="1632" y="1262"/>
                      <a:pt x="1632" y="1270"/>
                    </a:cubicBezTo>
                    <a:cubicBezTo>
                      <a:pt x="1632" y="1432"/>
                      <a:pt x="1632" y="1432"/>
                      <a:pt x="1632" y="1432"/>
                    </a:cubicBezTo>
                    <a:cubicBezTo>
                      <a:pt x="1679" y="1432"/>
                      <a:pt x="1797" y="1428"/>
                      <a:pt x="1875" y="1387"/>
                    </a:cubicBezTo>
                    <a:cubicBezTo>
                      <a:pt x="1875" y="1254"/>
                      <a:pt x="1875" y="1254"/>
                      <a:pt x="1875" y="1254"/>
                    </a:cubicBezTo>
                    <a:cubicBezTo>
                      <a:pt x="1885" y="1251"/>
                      <a:pt x="1899" y="1245"/>
                      <a:pt x="1919" y="1229"/>
                    </a:cubicBezTo>
                    <a:close/>
                    <a:moveTo>
                      <a:pt x="800" y="668"/>
                    </a:moveTo>
                    <a:cubicBezTo>
                      <a:pt x="798" y="695"/>
                      <a:pt x="786" y="720"/>
                      <a:pt x="766" y="743"/>
                    </a:cubicBezTo>
                    <a:cubicBezTo>
                      <a:pt x="766" y="743"/>
                      <a:pt x="766" y="743"/>
                      <a:pt x="766" y="743"/>
                    </a:cubicBezTo>
                    <a:cubicBezTo>
                      <a:pt x="734" y="787"/>
                      <a:pt x="618" y="870"/>
                      <a:pt x="555" y="903"/>
                    </a:cubicBezTo>
                    <a:cubicBezTo>
                      <a:pt x="549" y="905"/>
                      <a:pt x="545" y="898"/>
                      <a:pt x="550" y="894"/>
                    </a:cubicBezTo>
                    <a:cubicBezTo>
                      <a:pt x="569" y="879"/>
                      <a:pt x="582" y="866"/>
                      <a:pt x="590" y="855"/>
                    </a:cubicBezTo>
                    <a:cubicBezTo>
                      <a:pt x="465" y="906"/>
                      <a:pt x="331" y="931"/>
                      <a:pt x="331" y="931"/>
                    </a:cubicBezTo>
                    <a:cubicBezTo>
                      <a:pt x="218" y="1043"/>
                      <a:pt x="359" y="1196"/>
                      <a:pt x="325" y="1211"/>
                    </a:cubicBezTo>
                    <a:cubicBezTo>
                      <a:pt x="301" y="1222"/>
                      <a:pt x="0" y="956"/>
                      <a:pt x="142" y="682"/>
                    </a:cubicBezTo>
                    <a:cubicBezTo>
                      <a:pt x="193" y="584"/>
                      <a:pt x="317" y="490"/>
                      <a:pt x="507" y="501"/>
                    </a:cubicBezTo>
                    <a:cubicBezTo>
                      <a:pt x="724" y="515"/>
                      <a:pt x="801" y="614"/>
                      <a:pt x="800" y="662"/>
                    </a:cubicBezTo>
                    <a:lnTo>
                      <a:pt x="800" y="66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9" name="Oval 43">
            <a:extLst>
              <a:ext uri="{FF2B5EF4-FFF2-40B4-BE49-F238E27FC236}">
                <a16:creationId xmlns:a16="http://schemas.microsoft.com/office/drawing/2014/main" id="{7943F225-A4C0-4EF9-A340-D4CB96D60B4E}"/>
              </a:ext>
            </a:extLst>
          </p:cNvPr>
          <p:cNvSpPr/>
          <p:nvPr/>
        </p:nvSpPr>
        <p:spPr bwMode="gray">
          <a:xfrm>
            <a:off x="3957186" y="1716992"/>
            <a:ext cx="1440000" cy="14400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E2E2E2"/>
            </a:solidFill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 rtlCol="0" anchor="ctr"/>
          <a:lstStyle/>
          <a:p>
            <a:pPr algn="ctr">
              <a:buClr>
                <a:srgbClr val="717171"/>
              </a:buClr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" name="AutoShape 14">
            <a:extLst>
              <a:ext uri="{FF2B5EF4-FFF2-40B4-BE49-F238E27FC236}">
                <a16:creationId xmlns:a16="http://schemas.microsoft.com/office/drawing/2014/main" id="{14A42C42-3380-4BE5-AF21-6A5852F750D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097204" y="1813474"/>
            <a:ext cx="1159667" cy="115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83193167-2897-41DC-B1B5-537160BCA943}"/>
              </a:ext>
            </a:extLst>
          </p:cNvPr>
          <p:cNvGrpSpPr/>
          <p:nvPr/>
        </p:nvGrpSpPr>
        <p:grpSpPr>
          <a:xfrm>
            <a:off x="4270026" y="1892933"/>
            <a:ext cx="841045" cy="1025674"/>
            <a:chOff x="8817163" y="1839768"/>
            <a:chExt cx="841045" cy="1025674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C87E2E2-2E14-4B74-B16E-C76DA29C12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84012" y="1839768"/>
              <a:ext cx="699938" cy="723987"/>
            </a:xfrm>
            <a:custGeom>
              <a:avLst/>
              <a:gdLst>
                <a:gd name="T0" fmla="*/ 540 w 1391"/>
                <a:gd name="T1" fmla="*/ 461 h 1438"/>
                <a:gd name="T2" fmla="*/ 144 w 1391"/>
                <a:gd name="T3" fmla="*/ 866 h 1438"/>
                <a:gd name="T4" fmla="*/ 204 w 1391"/>
                <a:gd name="T5" fmla="*/ 1230 h 1438"/>
                <a:gd name="T6" fmla="*/ 235 w 1391"/>
                <a:gd name="T7" fmla="*/ 1261 h 1438"/>
                <a:gd name="T8" fmla="*/ 122 w 1391"/>
                <a:gd name="T9" fmla="*/ 1364 h 1438"/>
                <a:gd name="T10" fmla="*/ 121 w 1391"/>
                <a:gd name="T11" fmla="*/ 1364 h 1438"/>
                <a:gd name="T12" fmla="*/ 8 w 1391"/>
                <a:gd name="T13" fmla="*/ 1258 h 1438"/>
                <a:gd name="T14" fmla="*/ 40 w 1391"/>
                <a:gd name="T15" fmla="*/ 1228 h 1438"/>
                <a:gd name="T16" fmla="*/ 100 w 1391"/>
                <a:gd name="T17" fmla="*/ 857 h 1438"/>
                <a:gd name="T18" fmla="*/ 496 w 1391"/>
                <a:gd name="T19" fmla="*/ 452 h 1438"/>
                <a:gd name="T20" fmla="*/ 518 w 1391"/>
                <a:gd name="T21" fmla="*/ 0 h 1438"/>
                <a:gd name="T22" fmla="*/ 758 w 1391"/>
                <a:gd name="T23" fmla="*/ 746 h 1438"/>
                <a:gd name="T24" fmla="*/ 699 w 1391"/>
                <a:gd name="T25" fmla="*/ 22 h 1438"/>
                <a:gd name="T26" fmla="*/ 655 w 1391"/>
                <a:gd name="T27" fmla="*/ 22 h 1438"/>
                <a:gd name="T28" fmla="*/ 594 w 1391"/>
                <a:gd name="T29" fmla="*/ 744 h 1438"/>
                <a:gd name="T30" fmla="*/ 562 w 1391"/>
                <a:gd name="T31" fmla="*/ 775 h 1438"/>
                <a:gd name="T32" fmla="*/ 674 w 1391"/>
                <a:gd name="T33" fmla="*/ 880 h 1438"/>
                <a:gd name="T34" fmla="*/ 690 w 1391"/>
                <a:gd name="T35" fmla="*/ 874 h 1438"/>
                <a:gd name="T36" fmla="*/ 790 w 1391"/>
                <a:gd name="T37" fmla="*/ 747 h 1438"/>
                <a:gd name="T38" fmla="*/ 1111 w 1391"/>
                <a:gd name="T39" fmla="*/ 886 h 1438"/>
                <a:gd name="T40" fmla="*/ 1051 w 1391"/>
                <a:gd name="T41" fmla="*/ 726 h 1438"/>
                <a:gd name="T42" fmla="*/ 858 w 1391"/>
                <a:gd name="T43" fmla="*/ 524 h 1438"/>
                <a:gd name="T44" fmla="*/ 836 w 1391"/>
                <a:gd name="T45" fmla="*/ 0 h 1438"/>
                <a:gd name="T46" fmla="*/ 814 w 1391"/>
                <a:gd name="T47" fmla="*/ 533 h 1438"/>
                <a:gd name="T48" fmla="*/ 1007 w 1391"/>
                <a:gd name="T49" fmla="*/ 735 h 1438"/>
                <a:gd name="T50" fmla="*/ 947 w 1391"/>
                <a:gd name="T51" fmla="*/ 884 h 1438"/>
                <a:gd name="T52" fmla="*/ 915 w 1391"/>
                <a:gd name="T53" fmla="*/ 915 h 1438"/>
                <a:gd name="T54" fmla="*/ 1027 w 1391"/>
                <a:gd name="T55" fmla="*/ 1021 h 1438"/>
                <a:gd name="T56" fmla="*/ 1043 w 1391"/>
                <a:gd name="T57" fmla="*/ 1014 h 1438"/>
                <a:gd name="T58" fmla="*/ 1142 w 1391"/>
                <a:gd name="T59" fmla="*/ 887 h 1438"/>
                <a:gd name="T60" fmla="*/ 1383 w 1391"/>
                <a:gd name="T61" fmla="*/ 1304 h 1438"/>
                <a:gd name="T62" fmla="*/ 1291 w 1391"/>
                <a:gd name="T63" fmla="*/ 1362 h 1438"/>
                <a:gd name="T64" fmla="*/ 1285 w 1391"/>
                <a:gd name="T65" fmla="*/ 618 h 1438"/>
                <a:gd name="T66" fmla="*/ 1016 w 1391"/>
                <a:gd name="T67" fmla="*/ 22 h 1438"/>
                <a:gd name="T68" fmla="*/ 972 w 1391"/>
                <a:gd name="T69" fmla="*/ 22 h 1438"/>
                <a:gd name="T70" fmla="*/ 979 w 1391"/>
                <a:gd name="T71" fmla="*/ 373 h 1438"/>
                <a:gd name="T72" fmla="*/ 1247 w 1391"/>
                <a:gd name="T73" fmla="*/ 1363 h 1438"/>
                <a:gd name="T74" fmla="*/ 1156 w 1391"/>
                <a:gd name="T75" fmla="*/ 1301 h 1438"/>
                <a:gd name="T76" fmla="*/ 1252 w 1391"/>
                <a:gd name="T77" fmla="*/ 1431 h 1438"/>
                <a:gd name="T78" fmla="*/ 1268 w 1391"/>
                <a:gd name="T79" fmla="*/ 1438 h 1438"/>
                <a:gd name="T80" fmla="*/ 1288 w 1391"/>
                <a:gd name="T81" fmla="*/ 1427 h 1438"/>
                <a:gd name="T82" fmla="*/ 1383 w 1391"/>
                <a:gd name="T83" fmla="*/ 1304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91" h="1438">
                  <a:moveTo>
                    <a:pt x="540" y="22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0" y="467"/>
                    <a:pt x="538" y="472"/>
                    <a:pt x="534" y="476"/>
                  </a:cubicBezTo>
                  <a:cubicBezTo>
                    <a:pt x="144" y="866"/>
                    <a:pt x="144" y="866"/>
                    <a:pt x="144" y="866"/>
                  </a:cubicBezTo>
                  <a:cubicBezTo>
                    <a:pt x="144" y="1289"/>
                    <a:pt x="144" y="1289"/>
                    <a:pt x="144" y="1289"/>
                  </a:cubicBezTo>
                  <a:cubicBezTo>
                    <a:pt x="204" y="1230"/>
                    <a:pt x="204" y="1230"/>
                    <a:pt x="204" y="1230"/>
                  </a:cubicBezTo>
                  <a:cubicBezTo>
                    <a:pt x="213" y="1221"/>
                    <a:pt x="227" y="1221"/>
                    <a:pt x="235" y="1230"/>
                  </a:cubicBezTo>
                  <a:cubicBezTo>
                    <a:pt x="244" y="1239"/>
                    <a:pt x="244" y="1253"/>
                    <a:pt x="235" y="1261"/>
                  </a:cubicBezTo>
                  <a:cubicBezTo>
                    <a:pt x="141" y="1353"/>
                    <a:pt x="141" y="1353"/>
                    <a:pt x="141" y="1353"/>
                  </a:cubicBezTo>
                  <a:cubicBezTo>
                    <a:pt x="137" y="1360"/>
                    <a:pt x="130" y="1364"/>
                    <a:pt x="122" y="1364"/>
                  </a:cubicBezTo>
                  <a:cubicBezTo>
                    <a:pt x="122" y="1364"/>
                    <a:pt x="121" y="1364"/>
                    <a:pt x="121" y="1364"/>
                  </a:cubicBezTo>
                  <a:cubicBezTo>
                    <a:pt x="121" y="1364"/>
                    <a:pt x="121" y="1364"/>
                    <a:pt x="121" y="1364"/>
                  </a:cubicBezTo>
                  <a:cubicBezTo>
                    <a:pt x="115" y="1364"/>
                    <a:pt x="109" y="1362"/>
                    <a:pt x="105" y="1357"/>
                  </a:cubicBezTo>
                  <a:cubicBezTo>
                    <a:pt x="8" y="1258"/>
                    <a:pt x="8" y="1258"/>
                    <a:pt x="8" y="1258"/>
                  </a:cubicBezTo>
                  <a:cubicBezTo>
                    <a:pt x="0" y="1250"/>
                    <a:pt x="0" y="1236"/>
                    <a:pt x="9" y="1227"/>
                  </a:cubicBezTo>
                  <a:cubicBezTo>
                    <a:pt x="18" y="1219"/>
                    <a:pt x="31" y="1219"/>
                    <a:pt x="40" y="1228"/>
                  </a:cubicBezTo>
                  <a:cubicBezTo>
                    <a:pt x="100" y="1289"/>
                    <a:pt x="100" y="1289"/>
                    <a:pt x="100" y="1289"/>
                  </a:cubicBezTo>
                  <a:cubicBezTo>
                    <a:pt x="100" y="857"/>
                    <a:pt x="100" y="857"/>
                    <a:pt x="100" y="857"/>
                  </a:cubicBezTo>
                  <a:cubicBezTo>
                    <a:pt x="100" y="851"/>
                    <a:pt x="102" y="846"/>
                    <a:pt x="106" y="842"/>
                  </a:cubicBezTo>
                  <a:cubicBezTo>
                    <a:pt x="496" y="452"/>
                    <a:pt x="496" y="452"/>
                    <a:pt x="496" y="452"/>
                  </a:cubicBezTo>
                  <a:cubicBezTo>
                    <a:pt x="496" y="22"/>
                    <a:pt x="496" y="22"/>
                    <a:pt x="496" y="22"/>
                  </a:cubicBezTo>
                  <a:cubicBezTo>
                    <a:pt x="496" y="10"/>
                    <a:pt x="506" y="0"/>
                    <a:pt x="518" y="0"/>
                  </a:cubicBezTo>
                  <a:cubicBezTo>
                    <a:pt x="531" y="0"/>
                    <a:pt x="540" y="10"/>
                    <a:pt x="540" y="22"/>
                  </a:cubicBezTo>
                  <a:close/>
                  <a:moveTo>
                    <a:pt x="758" y="746"/>
                  </a:moveTo>
                  <a:cubicBezTo>
                    <a:pt x="699" y="804"/>
                    <a:pt x="699" y="804"/>
                    <a:pt x="699" y="804"/>
                  </a:cubicBezTo>
                  <a:cubicBezTo>
                    <a:pt x="699" y="22"/>
                    <a:pt x="699" y="22"/>
                    <a:pt x="699" y="22"/>
                  </a:cubicBezTo>
                  <a:cubicBezTo>
                    <a:pt x="699" y="10"/>
                    <a:pt x="689" y="0"/>
                    <a:pt x="677" y="0"/>
                  </a:cubicBezTo>
                  <a:cubicBezTo>
                    <a:pt x="665" y="0"/>
                    <a:pt x="655" y="10"/>
                    <a:pt x="655" y="22"/>
                  </a:cubicBezTo>
                  <a:cubicBezTo>
                    <a:pt x="655" y="807"/>
                    <a:pt x="655" y="807"/>
                    <a:pt x="655" y="807"/>
                  </a:cubicBezTo>
                  <a:cubicBezTo>
                    <a:pt x="594" y="744"/>
                    <a:pt x="594" y="744"/>
                    <a:pt x="594" y="744"/>
                  </a:cubicBezTo>
                  <a:cubicBezTo>
                    <a:pt x="586" y="735"/>
                    <a:pt x="572" y="735"/>
                    <a:pt x="563" y="744"/>
                  </a:cubicBezTo>
                  <a:cubicBezTo>
                    <a:pt x="554" y="752"/>
                    <a:pt x="554" y="766"/>
                    <a:pt x="562" y="775"/>
                  </a:cubicBezTo>
                  <a:cubicBezTo>
                    <a:pt x="659" y="874"/>
                    <a:pt x="659" y="874"/>
                    <a:pt x="659" y="874"/>
                  </a:cubicBezTo>
                  <a:cubicBezTo>
                    <a:pt x="663" y="878"/>
                    <a:pt x="669" y="880"/>
                    <a:pt x="674" y="880"/>
                  </a:cubicBezTo>
                  <a:cubicBezTo>
                    <a:pt x="675" y="880"/>
                    <a:pt x="675" y="880"/>
                    <a:pt x="675" y="880"/>
                  </a:cubicBezTo>
                  <a:cubicBezTo>
                    <a:pt x="680" y="880"/>
                    <a:pt x="686" y="878"/>
                    <a:pt x="690" y="874"/>
                  </a:cubicBezTo>
                  <a:cubicBezTo>
                    <a:pt x="789" y="778"/>
                    <a:pt x="789" y="778"/>
                    <a:pt x="789" y="778"/>
                  </a:cubicBezTo>
                  <a:cubicBezTo>
                    <a:pt x="798" y="769"/>
                    <a:pt x="798" y="755"/>
                    <a:pt x="790" y="747"/>
                  </a:cubicBezTo>
                  <a:cubicBezTo>
                    <a:pt x="781" y="738"/>
                    <a:pt x="767" y="738"/>
                    <a:pt x="758" y="746"/>
                  </a:cubicBezTo>
                  <a:close/>
                  <a:moveTo>
                    <a:pt x="1111" y="886"/>
                  </a:moveTo>
                  <a:cubicBezTo>
                    <a:pt x="1051" y="945"/>
                    <a:pt x="1051" y="945"/>
                    <a:pt x="1051" y="945"/>
                  </a:cubicBezTo>
                  <a:cubicBezTo>
                    <a:pt x="1051" y="726"/>
                    <a:pt x="1051" y="726"/>
                    <a:pt x="1051" y="726"/>
                  </a:cubicBezTo>
                  <a:cubicBezTo>
                    <a:pt x="1051" y="720"/>
                    <a:pt x="1048" y="715"/>
                    <a:pt x="1044" y="710"/>
                  </a:cubicBezTo>
                  <a:cubicBezTo>
                    <a:pt x="858" y="524"/>
                    <a:pt x="858" y="524"/>
                    <a:pt x="858" y="524"/>
                  </a:cubicBezTo>
                  <a:cubicBezTo>
                    <a:pt x="858" y="22"/>
                    <a:pt x="858" y="22"/>
                    <a:pt x="858" y="22"/>
                  </a:cubicBezTo>
                  <a:cubicBezTo>
                    <a:pt x="858" y="10"/>
                    <a:pt x="848" y="0"/>
                    <a:pt x="836" y="0"/>
                  </a:cubicBezTo>
                  <a:cubicBezTo>
                    <a:pt x="823" y="0"/>
                    <a:pt x="814" y="10"/>
                    <a:pt x="814" y="22"/>
                  </a:cubicBezTo>
                  <a:cubicBezTo>
                    <a:pt x="814" y="533"/>
                    <a:pt x="814" y="533"/>
                    <a:pt x="814" y="533"/>
                  </a:cubicBezTo>
                  <a:cubicBezTo>
                    <a:pt x="814" y="539"/>
                    <a:pt x="816" y="545"/>
                    <a:pt x="820" y="549"/>
                  </a:cubicBezTo>
                  <a:cubicBezTo>
                    <a:pt x="1007" y="735"/>
                    <a:pt x="1007" y="735"/>
                    <a:pt x="1007" y="735"/>
                  </a:cubicBezTo>
                  <a:cubicBezTo>
                    <a:pt x="1007" y="946"/>
                    <a:pt x="1007" y="946"/>
                    <a:pt x="1007" y="946"/>
                  </a:cubicBezTo>
                  <a:cubicBezTo>
                    <a:pt x="947" y="884"/>
                    <a:pt x="947" y="884"/>
                    <a:pt x="947" y="884"/>
                  </a:cubicBezTo>
                  <a:cubicBezTo>
                    <a:pt x="938" y="875"/>
                    <a:pt x="924" y="875"/>
                    <a:pt x="916" y="884"/>
                  </a:cubicBezTo>
                  <a:cubicBezTo>
                    <a:pt x="907" y="892"/>
                    <a:pt x="907" y="906"/>
                    <a:pt x="915" y="915"/>
                  </a:cubicBezTo>
                  <a:cubicBezTo>
                    <a:pt x="1012" y="1014"/>
                    <a:pt x="1012" y="1014"/>
                    <a:pt x="1012" y="1014"/>
                  </a:cubicBezTo>
                  <a:cubicBezTo>
                    <a:pt x="1016" y="1018"/>
                    <a:pt x="1021" y="1020"/>
                    <a:pt x="1027" y="1021"/>
                  </a:cubicBezTo>
                  <a:cubicBezTo>
                    <a:pt x="1027" y="1021"/>
                    <a:pt x="1027" y="1021"/>
                    <a:pt x="1027" y="1021"/>
                  </a:cubicBezTo>
                  <a:cubicBezTo>
                    <a:pt x="1033" y="1021"/>
                    <a:pt x="1039" y="1018"/>
                    <a:pt x="1043" y="1014"/>
                  </a:cubicBezTo>
                  <a:cubicBezTo>
                    <a:pt x="1142" y="918"/>
                    <a:pt x="1142" y="918"/>
                    <a:pt x="1142" y="918"/>
                  </a:cubicBezTo>
                  <a:cubicBezTo>
                    <a:pt x="1151" y="909"/>
                    <a:pt x="1151" y="895"/>
                    <a:pt x="1142" y="887"/>
                  </a:cubicBezTo>
                  <a:cubicBezTo>
                    <a:pt x="1134" y="878"/>
                    <a:pt x="1120" y="878"/>
                    <a:pt x="1111" y="886"/>
                  </a:cubicBezTo>
                  <a:close/>
                  <a:moveTo>
                    <a:pt x="1383" y="1304"/>
                  </a:moveTo>
                  <a:cubicBezTo>
                    <a:pt x="1374" y="1295"/>
                    <a:pt x="1360" y="1295"/>
                    <a:pt x="1351" y="1304"/>
                  </a:cubicBezTo>
                  <a:cubicBezTo>
                    <a:pt x="1291" y="1362"/>
                    <a:pt x="1291" y="1362"/>
                    <a:pt x="1291" y="1362"/>
                  </a:cubicBezTo>
                  <a:cubicBezTo>
                    <a:pt x="1291" y="634"/>
                    <a:pt x="1291" y="634"/>
                    <a:pt x="1291" y="634"/>
                  </a:cubicBezTo>
                  <a:cubicBezTo>
                    <a:pt x="1291" y="628"/>
                    <a:pt x="1289" y="623"/>
                    <a:pt x="1285" y="618"/>
                  </a:cubicBezTo>
                  <a:cubicBezTo>
                    <a:pt x="1016" y="348"/>
                    <a:pt x="1016" y="348"/>
                    <a:pt x="1016" y="348"/>
                  </a:cubicBezTo>
                  <a:cubicBezTo>
                    <a:pt x="1016" y="22"/>
                    <a:pt x="1016" y="22"/>
                    <a:pt x="1016" y="22"/>
                  </a:cubicBezTo>
                  <a:cubicBezTo>
                    <a:pt x="1016" y="10"/>
                    <a:pt x="1006" y="0"/>
                    <a:pt x="994" y="0"/>
                  </a:cubicBezTo>
                  <a:cubicBezTo>
                    <a:pt x="982" y="0"/>
                    <a:pt x="972" y="10"/>
                    <a:pt x="972" y="22"/>
                  </a:cubicBezTo>
                  <a:cubicBezTo>
                    <a:pt x="972" y="357"/>
                    <a:pt x="972" y="357"/>
                    <a:pt x="972" y="357"/>
                  </a:cubicBezTo>
                  <a:cubicBezTo>
                    <a:pt x="972" y="363"/>
                    <a:pt x="975" y="368"/>
                    <a:pt x="979" y="373"/>
                  </a:cubicBezTo>
                  <a:cubicBezTo>
                    <a:pt x="1247" y="643"/>
                    <a:pt x="1247" y="643"/>
                    <a:pt x="1247" y="643"/>
                  </a:cubicBezTo>
                  <a:cubicBezTo>
                    <a:pt x="1247" y="1363"/>
                    <a:pt x="1247" y="1363"/>
                    <a:pt x="1247" y="1363"/>
                  </a:cubicBezTo>
                  <a:cubicBezTo>
                    <a:pt x="1187" y="1301"/>
                    <a:pt x="1187" y="1301"/>
                    <a:pt x="1187" y="1301"/>
                  </a:cubicBezTo>
                  <a:cubicBezTo>
                    <a:pt x="1179" y="1293"/>
                    <a:pt x="1165" y="1293"/>
                    <a:pt x="1156" y="1301"/>
                  </a:cubicBezTo>
                  <a:cubicBezTo>
                    <a:pt x="1147" y="1310"/>
                    <a:pt x="1147" y="1323"/>
                    <a:pt x="1155" y="1332"/>
                  </a:cubicBezTo>
                  <a:cubicBezTo>
                    <a:pt x="1252" y="1431"/>
                    <a:pt x="1252" y="1431"/>
                    <a:pt x="1252" y="1431"/>
                  </a:cubicBezTo>
                  <a:cubicBezTo>
                    <a:pt x="1256" y="1436"/>
                    <a:pt x="1262" y="1438"/>
                    <a:pt x="1268" y="1438"/>
                  </a:cubicBezTo>
                  <a:cubicBezTo>
                    <a:pt x="1268" y="1438"/>
                    <a:pt x="1268" y="1438"/>
                    <a:pt x="1268" y="1438"/>
                  </a:cubicBezTo>
                  <a:cubicBezTo>
                    <a:pt x="1268" y="1438"/>
                    <a:pt x="1269" y="1438"/>
                    <a:pt x="1269" y="1438"/>
                  </a:cubicBezTo>
                  <a:cubicBezTo>
                    <a:pt x="1277" y="1438"/>
                    <a:pt x="1284" y="1433"/>
                    <a:pt x="1288" y="1427"/>
                  </a:cubicBezTo>
                  <a:cubicBezTo>
                    <a:pt x="1382" y="1335"/>
                    <a:pt x="1382" y="1335"/>
                    <a:pt x="1382" y="1335"/>
                  </a:cubicBezTo>
                  <a:cubicBezTo>
                    <a:pt x="1391" y="1327"/>
                    <a:pt x="1391" y="1313"/>
                    <a:pt x="1383" y="13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6CBD15CD-CF5B-495E-92C7-58758747204F}"/>
                </a:ext>
              </a:extLst>
            </p:cNvPr>
            <p:cNvSpPr/>
            <p:nvPr/>
          </p:nvSpPr>
          <p:spPr>
            <a:xfrm>
              <a:off x="8817163" y="2561965"/>
              <a:ext cx="261198" cy="2611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D35CD793-80A9-41CD-94B3-9D9D8F2A8F48}"/>
                </a:ext>
              </a:extLst>
            </p:cNvPr>
            <p:cNvGrpSpPr/>
            <p:nvPr/>
          </p:nvGrpSpPr>
          <p:grpSpPr>
            <a:xfrm>
              <a:off x="9087781" y="2340143"/>
              <a:ext cx="266998" cy="264103"/>
              <a:chOff x="5637754" y="3021485"/>
              <a:chExt cx="296384" cy="293170"/>
            </a:xfrm>
            <a:solidFill>
              <a:schemeClr val="accent2"/>
            </a:solidFill>
          </p:grpSpPr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992B4BB2-5F03-4B11-BC5E-B06255B15C0B}"/>
                  </a:ext>
                </a:extLst>
              </p:cNvPr>
              <p:cNvSpPr/>
              <p:nvPr/>
            </p:nvSpPr>
            <p:spPr>
              <a:xfrm>
                <a:off x="5644192" y="3024709"/>
                <a:ext cx="289946" cy="28994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5" name="Grafik 24">
                <a:extLst>
                  <a:ext uri="{FF2B5EF4-FFF2-40B4-BE49-F238E27FC236}">
                    <a16:creationId xmlns:a16="http://schemas.microsoft.com/office/drawing/2014/main" id="{25E61E48-473C-413F-B7F2-B74859603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37754" y="3021485"/>
                <a:ext cx="289946" cy="289947"/>
              </a:xfrm>
              <a:prstGeom prst="rect">
                <a:avLst/>
              </a:prstGeom>
            </p:spPr>
          </p:pic>
        </p:grp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5E7A6945-4443-49D7-8A86-7911101DB739}"/>
                </a:ext>
              </a:extLst>
            </p:cNvPr>
            <p:cNvSpPr/>
            <p:nvPr/>
          </p:nvSpPr>
          <p:spPr>
            <a:xfrm>
              <a:off x="9397010" y="2604244"/>
              <a:ext cx="261198" cy="2611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872ED300-D5FD-41EB-9465-CB3BB27B458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78986" y="2583916"/>
              <a:ext cx="132917" cy="200136"/>
              <a:chOff x="7124905" y="3744297"/>
              <a:chExt cx="335177" cy="470966"/>
            </a:xfrm>
            <a:solidFill>
              <a:schemeClr val="bg1"/>
            </a:solidFill>
          </p:grpSpPr>
          <p:sp>
            <p:nvSpPr>
              <p:cNvPr id="28" name="Freeform 37">
                <a:extLst>
                  <a:ext uri="{FF2B5EF4-FFF2-40B4-BE49-F238E27FC236}">
                    <a16:creationId xmlns:a16="http://schemas.microsoft.com/office/drawing/2014/main" id="{59541C84-1BF0-45C0-B10E-DB092AFD3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4905" y="3821645"/>
                <a:ext cx="335177" cy="393618"/>
              </a:xfrm>
              <a:custGeom>
                <a:avLst/>
                <a:gdLst>
                  <a:gd name="connsiteX0" fmla="*/ 125530 w 928688"/>
                  <a:gd name="connsiteY0" fmla="*/ 938212 h 1090612"/>
                  <a:gd name="connsiteX1" fmla="*/ 131956 w 928688"/>
                  <a:gd name="connsiteY1" fmla="*/ 938212 h 1090612"/>
                  <a:gd name="connsiteX2" fmla="*/ 214775 w 928688"/>
                  <a:gd name="connsiteY2" fmla="*/ 938212 h 1090612"/>
                  <a:gd name="connsiteX3" fmla="*/ 705976 w 928688"/>
                  <a:gd name="connsiteY3" fmla="*/ 938212 h 1090612"/>
                  <a:gd name="connsiteX4" fmla="*/ 788795 w 928688"/>
                  <a:gd name="connsiteY4" fmla="*/ 938212 h 1090612"/>
                  <a:gd name="connsiteX5" fmla="*/ 795221 w 928688"/>
                  <a:gd name="connsiteY5" fmla="*/ 938212 h 1090612"/>
                  <a:gd name="connsiteX6" fmla="*/ 810928 w 928688"/>
                  <a:gd name="connsiteY6" fmla="*/ 954027 h 1090612"/>
                  <a:gd name="connsiteX7" fmla="*/ 810928 w 928688"/>
                  <a:gd name="connsiteY7" fmla="*/ 984220 h 1090612"/>
                  <a:gd name="connsiteX8" fmla="*/ 843056 w 928688"/>
                  <a:gd name="connsiteY8" fmla="*/ 984220 h 1090612"/>
                  <a:gd name="connsiteX9" fmla="*/ 848767 w 928688"/>
                  <a:gd name="connsiteY9" fmla="*/ 984220 h 1090612"/>
                  <a:gd name="connsiteX10" fmla="*/ 865188 w 928688"/>
                  <a:gd name="connsiteY10" fmla="*/ 1000035 h 1090612"/>
                  <a:gd name="connsiteX11" fmla="*/ 865188 w 928688"/>
                  <a:gd name="connsiteY11" fmla="*/ 1074078 h 1090612"/>
                  <a:gd name="connsiteX12" fmla="*/ 848767 w 928688"/>
                  <a:gd name="connsiteY12" fmla="*/ 1090612 h 1090612"/>
                  <a:gd name="connsiteX13" fmla="*/ 71984 w 928688"/>
                  <a:gd name="connsiteY13" fmla="*/ 1090612 h 1090612"/>
                  <a:gd name="connsiteX14" fmla="*/ 55563 w 928688"/>
                  <a:gd name="connsiteY14" fmla="*/ 1074078 h 1090612"/>
                  <a:gd name="connsiteX15" fmla="*/ 55563 w 928688"/>
                  <a:gd name="connsiteY15" fmla="*/ 1000035 h 1090612"/>
                  <a:gd name="connsiteX16" fmla="*/ 71984 w 928688"/>
                  <a:gd name="connsiteY16" fmla="*/ 984220 h 1090612"/>
                  <a:gd name="connsiteX17" fmla="*/ 77695 w 928688"/>
                  <a:gd name="connsiteY17" fmla="*/ 984220 h 1090612"/>
                  <a:gd name="connsiteX18" fmla="*/ 109823 w 928688"/>
                  <a:gd name="connsiteY18" fmla="*/ 984220 h 1090612"/>
                  <a:gd name="connsiteX19" fmla="*/ 109823 w 928688"/>
                  <a:gd name="connsiteY19" fmla="*/ 954027 h 1090612"/>
                  <a:gd name="connsiteX20" fmla="*/ 125530 w 928688"/>
                  <a:gd name="connsiteY20" fmla="*/ 938212 h 1090612"/>
                  <a:gd name="connsiteX21" fmla="*/ 261938 w 928688"/>
                  <a:gd name="connsiteY21" fmla="*/ 1587 h 1090612"/>
                  <a:gd name="connsiteX22" fmla="*/ 255497 w 928688"/>
                  <a:gd name="connsiteY22" fmla="*/ 45991 h 1090612"/>
                  <a:gd name="connsiteX23" fmla="*/ 52960 w 928688"/>
                  <a:gd name="connsiteY23" fmla="*/ 197824 h 1090612"/>
                  <a:gd name="connsiteX24" fmla="*/ 227585 w 928688"/>
                  <a:gd name="connsiteY24" fmla="*/ 231485 h 1090612"/>
                  <a:gd name="connsiteX25" fmla="*/ 223291 w 928688"/>
                  <a:gd name="connsiteY25" fmla="*/ 262281 h 1090612"/>
                  <a:gd name="connsiteX26" fmla="*/ 31490 w 928688"/>
                  <a:gd name="connsiteY26" fmla="*/ 225755 h 1090612"/>
                  <a:gd name="connsiteX27" fmla="*/ 31490 w 928688"/>
                  <a:gd name="connsiteY27" fmla="*/ 330319 h 1090612"/>
                  <a:gd name="connsiteX28" fmla="*/ 15745 w 928688"/>
                  <a:gd name="connsiteY28" fmla="*/ 346075 h 1090612"/>
                  <a:gd name="connsiteX29" fmla="*/ 0 w 928688"/>
                  <a:gd name="connsiteY29" fmla="*/ 330319 h 1090612"/>
                  <a:gd name="connsiteX30" fmla="*/ 0 w 928688"/>
                  <a:gd name="connsiteY30" fmla="*/ 206418 h 1090612"/>
                  <a:gd name="connsiteX31" fmla="*/ 0 w 928688"/>
                  <a:gd name="connsiteY31" fmla="*/ 205702 h 1090612"/>
                  <a:gd name="connsiteX32" fmla="*/ 0 w 928688"/>
                  <a:gd name="connsiteY32" fmla="*/ 204985 h 1090612"/>
                  <a:gd name="connsiteX33" fmla="*/ 0 w 928688"/>
                  <a:gd name="connsiteY33" fmla="*/ 202837 h 1090612"/>
                  <a:gd name="connsiteX34" fmla="*/ 715 w 928688"/>
                  <a:gd name="connsiteY34" fmla="*/ 201404 h 1090612"/>
                  <a:gd name="connsiteX35" fmla="*/ 715 w 928688"/>
                  <a:gd name="connsiteY35" fmla="*/ 200688 h 1090612"/>
                  <a:gd name="connsiteX36" fmla="*/ 1431 w 928688"/>
                  <a:gd name="connsiteY36" fmla="*/ 199256 h 1090612"/>
                  <a:gd name="connsiteX37" fmla="*/ 2862 w 928688"/>
                  <a:gd name="connsiteY37" fmla="*/ 197107 h 1090612"/>
                  <a:gd name="connsiteX38" fmla="*/ 4294 w 928688"/>
                  <a:gd name="connsiteY38" fmla="*/ 195675 h 1090612"/>
                  <a:gd name="connsiteX39" fmla="*/ 4294 w 928688"/>
                  <a:gd name="connsiteY39" fmla="*/ 194959 h 1090612"/>
                  <a:gd name="connsiteX40" fmla="*/ 5725 w 928688"/>
                  <a:gd name="connsiteY40" fmla="*/ 194243 h 1090612"/>
                  <a:gd name="connsiteX41" fmla="*/ 5725 w 928688"/>
                  <a:gd name="connsiteY41" fmla="*/ 193526 h 1090612"/>
                  <a:gd name="connsiteX42" fmla="*/ 261938 w 928688"/>
                  <a:gd name="connsiteY42" fmla="*/ 1587 h 1090612"/>
                  <a:gd name="connsiteX43" fmla="*/ 657225 w 928688"/>
                  <a:gd name="connsiteY43" fmla="*/ 0 h 1090612"/>
                  <a:gd name="connsiteX44" fmla="*/ 922276 w 928688"/>
                  <a:gd name="connsiteY44" fmla="*/ 193458 h 1090612"/>
                  <a:gd name="connsiteX45" fmla="*/ 923701 w 928688"/>
                  <a:gd name="connsiteY45" fmla="*/ 194891 h 1090612"/>
                  <a:gd name="connsiteX46" fmla="*/ 925126 w 928688"/>
                  <a:gd name="connsiteY46" fmla="*/ 196324 h 1090612"/>
                  <a:gd name="connsiteX47" fmla="*/ 925838 w 928688"/>
                  <a:gd name="connsiteY47" fmla="*/ 197041 h 1090612"/>
                  <a:gd name="connsiteX48" fmla="*/ 926551 w 928688"/>
                  <a:gd name="connsiteY48" fmla="*/ 198474 h 1090612"/>
                  <a:gd name="connsiteX49" fmla="*/ 927263 w 928688"/>
                  <a:gd name="connsiteY49" fmla="*/ 200623 h 1090612"/>
                  <a:gd name="connsiteX50" fmla="*/ 927976 w 928688"/>
                  <a:gd name="connsiteY50" fmla="*/ 201340 h 1090612"/>
                  <a:gd name="connsiteX51" fmla="*/ 927976 w 928688"/>
                  <a:gd name="connsiteY51" fmla="*/ 202773 h 1090612"/>
                  <a:gd name="connsiteX52" fmla="*/ 928688 w 928688"/>
                  <a:gd name="connsiteY52" fmla="*/ 202773 h 1090612"/>
                  <a:gd name="connsiteX53" fmla="*/ 928688 w 928688"/>
                  <a:gd name="connsiteY53" fmla="*/ 204922 h 1090612"/>
                  <a:gd name="connsiteX54" fmla="*/ 928688 w 928688"/>
                  <a:gd name="connsiteY54" fmla="*/ 205639 h 1090612"/>
                  <a:gd name="connsiteX55" fmla="*/ 928688 w 928688"/>
                  <a:gd name="connsiteY55" fmla="*/ 206355 h 1090612"/>
                  <a:gd name="connsiteX56" fmla="*/ 928688 w 928688"/>
                  <a:gd name="connsiteY56" fmla="*/ 330312 h 1090612"/>
                  <a:gd name="connsiteX57" fmla="*/ 913013 w 928688"/>
                  <a:gd name="connsiteY57" fmla="*/ 346075 h 1090612"/>
                  <a:gd name="connsiteX58" fmla="*/ 897338 w 928688"/>
                  <a:gd name="connsiteY58" fmla="*/ 330312 h 1090612"/>
                  <a:gd name="connsiteX59" fmla="*/ 897338 w 928688"/>
                  <a:gd name="connsiteY59" fmla="*/ 224985 h 1090612"/>
                  <a:gd name="connsiteX60" fmla="*/ 696413 w 928688"/>
                  <a:gd name="connsiteY60" fmla="*/ 262960 h 1090612"/>
                  <a:gd name="connsiteX61" fmla="*/ 692138 w 928688"/>
                  <a:gd name="connsiteY61" fmla="*/ 231433 h 1090612"/>
                  <a:gd name="connsiteX62" fmla="*/ 874538 w 928688"/>
                  <a:gd name="connsiteY62" fmla="*/ 197757 h 1090612"/>
                  <a:gd name="connsiteX63" fmla="*/ 664350 w 928688"/>
                  <a:gd name="connsiteY63" fmla="*/ 43707 h 1090612"/>
                  <a:gd name="connsiteX64" fmla="*/ 657225 w 928688"/>
                  <a:gd name="connsiteY64" fmla="*/ 0 h 109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928688" h="1090612">
                    <a:moveTo>
                      <a:pt x="125530" y="938212"/>
                    </a:moveTo>
                    <a:cubicBezTo>
                      <a:pt x="125530" y="938212"/>
                      <a:pt x="125530" y="938212"/>
                      <a:pt x="131956" y="938212"/>
                    </a:cubicBezTo>
                    <a:cubicBezTo>
                      <a:pt x="131956" y="938212"/>
                      <a:pt x="131956" y="938212"/>
                      <a:pt x="214775" y="938212"/>
                    </a:cubicBezTo>
                    <a:cubicBezTo>
                      <a:pt x="214775" y="938212"/>
                      <a:pt x="214775" y="938212"/>
                      <a:pt x="705976" y="938212"/>
                    </a:cubicBezTo>
                    <a:cubicBezTo>
                      <a:pt x="705976" y="938212"/>
                      <a:pt x="705976" y="938212"/>
                      <a:pt x="788795" y="938212"/>
                    </a:cubicBezTo>
                    <a:cubicBezTo>
                      <a:pt x="788795" y="938212"/>
                      <a:pt x="788795" y="938212"/>
                      <a:pt x="795221" y="938212"/>
                    </a:cubicBezTo>
                    <a:cubicBezTo>
                      <a:pt x="803788" y="938212"/>
                      <a:pt x="810928" y="945401"/>
                      <a:pt x="810928" y="954027"/>
                    </a:cubicBezTo>
                    <a:cubicBezTo>
                      <a:pt x="810928" y="954027"/>
                      <a:pt x="810928" y="954027"/>
                      <a:pt x="810928" y="984220"/>
                    </a:cubicBezTo>
                    <a:cubicBezTo>
                      <a:pt x="810928" y="984220"/>
                      <a:pt x="810928" y="984220"/>
                      <a:pt x="843056" y="984220"/>
                    </a:cubicBezTo>
                    <a:cubicBezTo>
                      <a:pt x="843056" y="984220"/>
                      <a:pt x="843056" y="984220"/>
                      <a:pt x="848767" y="984220"/>
                    </a:cubicBezTo>
                    <a:cubicBezTo>
                      <a:pt x="858049" y="984220"/>
                      <a:pt x="865188" y="991408"/>
                      <a:pt x="865188" y="1000035"/>
                    </a:cubicBezTo>
                    <a:cubicBezTo>
                      <a:pt x="865188" y="1000035"/>
                      <a:pt x="865188" y="1000035"/>
                      <a:pt x="865188" y="1074078"/>
                    </a:cubicBezTo>
                    <a:cubicBezTo>
                      <a:pt x="865188" y="1083423"/>
                      <a:pt x="858049" y="1090612"/>
                      <a:pt x="848767" y="1090612"/>
                    </a:cubicBezTo>
                    <a:cubicBezTo>
                      <a:pt x="848767" y="1090612"/>
                      <a:pt x="848767" y="1090612"/>
                      <a:pt x="71984" y="1090612"/>
                    </a:cubicBezTo>
                    <a:cubicBezTo>
                      <a:pt x="62702" y="1090612"/>
                      <a:pt x="55563" y="1083423"/>
                      <a:pt x="55563" y="1074078"/>
                    </a:cubicBezTo>
                    <a:cubicBezTo>
                      <a:pt x="55563" y="1074078"/>
                      <a:pt x="55563" y="1074078"/>
                      <a:pt x="55563" y="1000035"/>
                    </a:cubicBezTo>
                    <a:cubicBezTo>
                      <a:pt x="55563" y="991408"/>
                      <a:pt x="62702" y="984220"/>
                      <a:pt x="71984" y="984220"/>
                    </a:cubicBezTo>
                    <a:cubicBezTo>
                      <a:pt x="71984" y="984220"/>
                      <a:pt x="71984" y="984220"/>
                      <a:pt x="77695" y="984220"/>
                    </a:cubicBezTo>
                    <a:cubicBezTo>
                      <a:pt x="77695" y="984220"/>
                      <a:pt x="77695" y="984220"/>
                      <a:pt x="109823" y="984220"/>
                    </a:cubicBezTo>
                    <a:cubicBezTo>
                      <a:pt x="109823" y="984220"/>
                      <a:pt x="109823" y="984220"/>
                      <a:pt x="109823" y="954027"/>
                    </a:cubicBezTo>
                    <a:cubicBezTo>
                      <a:pt x="109823" y="945401"/>
                      <a:pt x="116963" y="938212"/>
                      <a:pt x="125530" y="938212"/>
                    </a:cubicBezTo>
                    <a:close/>
                    <a:moveTo>
                      <a:pt x="261938" y="1587"/>
                    </a:moveTo>
                    <a:cubicBezTo>
                      <a:pt x="261938" y="1587"/>
                      <a:pt x="261938" y="1587"/>
                      <a:pt x="255497" y="45991"/>
                    </a:cubicBezTo>
                    <a:cubicBezTo>
                      <a:pt x="255497" y="45991"/>
                      <a:pt x="255497" y="45991"/>
                      <a:pt x="52960" y="197824"/>
                    </a:cubicBezTo>
                    <a:cubicBezTo>
                      <a:pt x="52960" y="197824"/>
                      <a:pt x="52960" y="197824"/>
                      <a:pt x="227585" y="231485"/>
                    </a:cubicBezTo>
                    <a:lnTo>
                      <a:pt x="223291" y="262281"/>
                    </a:lnTo>
                    <a:cubicBezTo>
                      <a:pt x="223291" y="262281"/>
                      <a:pt x="223291" y="262281"/>
                      <a:pt x="31490" y="225755"/>
                    </a:cubicBezTo>
                    <a:cubicBezTo>
                      <a:pt x="31490" y="225755"/>
                      <a:pt x="31490" y="225755"/>
                      <a:pt x="31490" y="330319"/>
                    </a:cubicBezTo>
                    <a:cubicBezTo>
                      <a:pt x="31490" y="338913"/>
                      <a:pt x="24333" y="346075"/>
                      <a:pt x="15745" y="346075"/>
                    </a:cubicBezTo>
                    <a:cubicBezTo>
                      <a:pt x="6441" y="346075"/>
                      <a:pt x="0" y="338913"/>
                      <a:pt x="0" y="330319"/>
                    </a:cubicBezTo>
                    <a:cubicBezTo>
                      <a:pt x="0" y="330319"/>
                      <a:pt x="0" y="330319"/>
                      <a:pt x="0" y="206418"/>
                    </a:cubicBezTo>
                    <a:cubicBezTo>
                      <a:pt x="0" y="206418"/>
                      <a:pt x="0" y="205702"/>
                      <a:pt x="0" y="205702"/>
                    </a:cubicBezTo>
                    <a:cubicBezTo>
                      <a:pt x="0" y="205702"/>
                      <a:pt x="0" y="205702"/>
                      <a:pt x="0" y="204985"/>
                    </a:cubicBezTo>
                    <a:cubicBezTo>
                      <a:pt x="0" y="204269"/>
                      <a:pt x="0" y="203553"/>
                      <a:pt x="0" y="202837"/>
                    </a:cubicBezTo>
                    <a:cubicBezTo>
                      <a:pt x="0" y="202837"/>
                      <a:pt x="0" y="202121"/>
                      <a:pt x="715" y="201404"/>
                    </a:cubicBezTo>
                    <a:cubicBezTo>
                      <a:pt x="715" y="201404"/>
                      <a:pt x="715" y="200688"/>
                      <a:pt x="715" y="200688"/>
                    </a:cubicBezTo>
                    <a:cubicBezTo>
                      <a:pt x="715" y="199972"/>
                      <a:pt x="1431" y="199256"/>
                      <a:pt x="1431" y="199256"/>
                    </a:cubicBezTo>
                    <a:cubicBezTo>
                      <a:pt x="2147" y="198540"/>
                      <a:pt x="2147" y="197824"/>
                      <a:pt x="2862" y="197107"/>
                    </a:cubicBezTo>
                    <a:cubicBezTo>
                      <a:pt x="3578" y="196391"/>
                      <a:pt x="3578" y="195675"/>
                      <a:pt x="4294" y="195675"/>
                    </a:cubicBezTo>
                    <a:cubicBezTo>
                      <a:pt x="4294" y="195675"/>
                      <a:pt x="4294" y="195675"/>
                      <a:pt x="4294" y="194959"/>
                    </a:cubicBezTo>
                    <a:cubicBezTo>
                      <a:pt x="5009" y="194959"/>
                      <a:pt x="5009" y="194243"/>
                      <a:pt x="5725" y="194243"/>
                    </a:cubicBezTo>
                    <a:cubicBezTo>
                      <a:pt x="5725" y="194243"/>
                      <a:pt x="5725" y="193526"/>
                      <a:pt x="5725" y="193526"/>
                    </a:cubicBezTo>
                    <a:cubicBezTo>
                      <a:pt x="5725" y="193526"/>
                      <a:pt x="5725" y="193526"/>
                      <a:pt x="261938" y="1587"/>
                    </a:cubicBezTo>
                    <a:close/>
                    <a:moveTo>
                      <a:pt x="657225" y="0"/>
                    </a:moveTo>
                    <a:cubicBezTo>
                      <a:pt x="657225" y="0"/>
                      <a:pt x="657225" y="0"/>
                      <a:pt x="922276" y="193458"/>
                    </a:cubicBezTo>
                    <a:cubicBezTo>
                      <a:pt x="922988" y="194175"/>
                      <a:pt x="923701" y="194891"/>
                      <a:pt x="923701" y="194891"/>
                    </a:cubicBezTo>
                    <a:cubicBezTo>
                      <a:pt x="924413" y="195608"/>
                      <a:pt x="925126" y="196324"/>
                      <a:pt x="925126" y="196324"/>
                    </a:cubicBezTo>
                    <a:cubicBezTo>
                      <a:pt x="925126" y="197041"/>
                      <a:pt x="925838" y="197041"/>
                      <a:pt x="925838" y="197041"/>
                    </a:cubicBezTo>
                    <a:cubicBezTo>
                      <a:pt x="925838" y="197757"/>
                      <a:pt x="926551" y="198474"/>
                      <a:pt x="926551" y="198474"/>
                    </a:cubicBezTo>
                    <a:cubicBezTo>
                      <a:pt x="927263" y="199190"/>
                      <a:pt x="927263" y="199907"/>
                      <a:pt x="927263" y="200623"/>
                    </a:cubicBezTo>
                    <a:cubicBezTo>
                      <a:pt x="927976" y="200623"/>
                      <a:pt x="927976" y="200623"/>
                      <a:pt x="927976" y="201340"/>
                    </a:cubicBezTo>
                    <a:cubicBezTo>
                      <a:pt x="927976" y="201340"/>
                      <a:pt x="927976" y="202056"/>
                      <a:pt x="927976" y="202773"/>
                    </a:cubicBezTo>
                    <a:cubicBezTo>
                      <a:pt x="927976" y="202773"/>
                      <a:pt x="927976" y="202773"/>
                      <a:pt x="928688" y="202773"/>
                    </a:cubicBezTo>
                    <a:cubicBezTo>
                      <a:pt x="928688" y="203489"/>
                      <a:pt x="928688" y="204206"/>
                      <a:pt x="928688" y="204922"/>
                    </a:cubicBezTo>
                    <a:cubicBezTo>
                      <a:pt x="928688" y="204922"/>
                      <a:pt x="928688" y="205639"/>
                      <a:pt x="928688" y="205639"/>
                    </a:cubicBezTo>
                    <a:cubicBezTo>
                      <a:pt x="928688" y="205639"/>
                      <a:pt x="928688" y="206355"/>
                      <a:pt x="928688" y="206355"/>
                    </a:cubicBezTo>
                    <a:cubicBezTo>
                      <a:pt x="928688" y="206355"/>
                      <a:pt x="928688" y="206355"/>
                      <a:pt x="928688" y="330312"/>
                    </a:cubicBezTo>
                    <a:cubicBezTo>
                      <a:pt x="928688" y="338910"/>
                      <a:pt x="921563" y="346075"/>
                      <a:pt x="913013" y="346075"/>
                    </a:cubicBezTo>
                    <a:cubicBezTo>
                      <a:pt x="904463" y="346075"/>
                      <a:pt x="897338" y="338910"/>
                      <a:pt x="897338" y="330312"/>
                    </a:cubicBezTo>
                    <a:cubicBezTo>
                      <a:pt x="897338" y="330312"/>
                      <a:pt x="897338" y="330312"/>
                      <a:pt x="897338" y="224985"/>
                    </a:cubicBezTo>
                    <a:cubicBezTo>
                      <a:pt x="897338" y="224985"/>
                      <a:pt x="897338" y="224985"/>
                      <a:pt x="696413" y="262960"/>
                    </a:cubicBezTo>
                    <a:cubicBezTo>
                      <a:pt x="696413" y="262960"/>
                      <a:pt x="696413" y="262960"/>
                      <a:pt x="692138" y="231433"/>
                    </a:cubicBezTo>
                    <a:cubicBezTo>
                      <a:pt x="692138" y="231433"/>
                      <a:pt x="692138" y="231433"/>
                      <a:pt x="874538" y="197757"/>
                    </a:cubicBezTo>
                    <a:cubicBezTo>
                      <a:pt x="874538" y="197757"/>
                      <a:pt x="874538" y="197757"/>
                      <a:pt x="664350" y="43707"/>
                    </a:cubicBezTo>
                    <a:cubicBezTo>
                      <a:pt x="664350" y="43707"/>
                      <a:pt x="664350" y="43707"/>
                      <a:pt x="6572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38">
                <a:extLst>
                  <a:ext uri="{FF2B5EF4-FFF2-40B4-BE49-F238E27FC236}">
                    <a16:creationId xmlns:a16="http://schemas.microsoft.com/office/drawing/2014/main" id="{566E79BD-64D4-4745-9B17-65EAE4DAC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2201" y="3744297"/>
                <a:ext cx="217149" cy="404504"/>
              </a:xfrm>
              <a:custGeom>
                <a:avLst/>
                <a:gdLst>
                  <a:gd name="connsiteX0" fmla="*/ 522288 w 601663"/>
                  <a:gd name="connsiteY0" fmla="*/ 798513 h 1120775"/>
                  <a:gd name="connsiteX1" fmla="*/ 493713 w 601663"/>
                  <a:gd name="connsiteY1" fmla="*/ 819151 h 1120775"/>
                  <a:gd name="connsiteX2" fmla="*/ 333375 w 601663"/>
                  <a:gd name="connsiteY2" fmla="*/ 928688 h 1120775"/>
                  <a:gd name="connsiteX3" fmla="*/ 333375 w 601663"/>
                  <a:gd name="connsiteY3" fmla="*/ 935038 h 1120775"/>
                  <a:gd name="connsiteX4" fmla="*/ 531813 w 601663"/>
                  <a:gd name="connsiteY4" fmla="*/ 1071563 h 1120775"/>
                  <a:gd name="connsiteX5" fmla="*/ 566738 w 601663"/>
                  <a:gd name="connsiteY5" fmla="*/ 1096963 h 1120775"/>
                  <a:gd name="connsiteX6" fmla="*/ 79375 w 601663"/>
                  <a:gd name="connsiteY6" fmla="*/ 798513 h 1120775"/>
                  <a:gd name="connsiteX7" fmla="*/ 34925 w 601663"/>
                  <a:gd name="connsiteY7" fmla="*/ 1096963 h 1120775"/>
                  <a:gd name="connsiteX8" fmla="*/ 69850 w 601663"/>
                  <a:gd name="connsiteY8" fmla="*/ 1071563 h 1120775"/>
                  <a:gd name="connsiteX9" fmla="*/ 268288 w 601663"/>
                  <a:gd name="connsiteY9" fmla="*/ 935038 h 1120775"/>
                  <a:gd name="connsiteX10" fmla="*/ 268288 w 601663"/>
                  <a:gd name="connsiteY10" fmla="*/ 928688 h 1120775"/>
                  <a:gd name="connsiteX11" fmla="*/ 107950 w 601663"/>
                  <a:gd name="connsiteY11" fmla="*/ 819151 h 1120775"/>
                  <a:gd name="connsiteX12" fmla="*/ 333375 w 601663"/>
                  <a:gd name="connsiteY12" fmla="*/ 647700 h 1120775"/>
                  <a:gd name="connsiteX13" fmla="*/ 333375 w 601663"/>
                  <a:gd name="connsiteY13" fmla="*/ 892175 h 1120775"/>
                  <a:gd name="connsiteX14" fmla="*/ 488951 w 601663"/>
                  <a:gd name="connsiteY14" fmla="*/ 784225 h 1120775"/>
                  <a:gd name="connsiteX15" fmla="*/ 506413 w 601663"/>
                  <a:gd name="connsiteY15" fmla="*/ 773113 h 1120775"/>
                  <a:gd name="connsiteX16" fmla="*/ 484188 w 601663"/>
                  <a:gd name="connsiteY16" fmla="*/ 757238 h 1120775"/>
                  <a:gd name="connsiteX17" fmla="*/ 268288 w 601663"/>
                  <a:gd name="connsiteY17" fmla="*/ 647700 h 1120775"/>
                  <a:gd name="connsiteX18" fmla="*/ 117475 w 601663"/>
                  <a:gd name="connsiteY18" fmla="*/ 757238 h 1120775"/>
                  <a:gd name="connsiteX19" fmla="*/ 96838 w 601663"/>
                  <a:gd name="connsiteY19" fmla="*/ 773113 h 1120775"/>
                  <a:gd name="connsiteX20" fmla="*/ 112713 w 601663"/>
                  <a:gd name="connsiteY20" fmla="*/ 784225 h 1120775"/>
                  <a:gd name="connsiteX21" fmla="*/ 268288 w 601663"/>
                  <a:gd name="connsiteY21" fmla="*/ 892175 h 1120775"/>
                  <a:gd name="connsiteX22" fmla="*/ 477838 w 601663"/>
                  <a:gd name="connsiteY22" fmla="*/ 498475 h 1120775"/>
                  <a:gd name="connsiteX23" fmla="*/ 449263 w 601663"/>
                  <a:gd name="connsiteY23" fmla="*/ 519113 h 1120775"/>
                  <a:gd name="connsiteX24" fmla="*/ 333375 w 601663"/>
                  <a:gd name="connsiteY24" fmla="*/ 601663 h 1120775"/>
                  <a:gd name="connsiteX25" fmla="*/ 333375 w 601663"/>
                  <a:gd name="connsiteY25" fmla="*/ 609600 h 1120775"/>
                  <a:gd name="connsiteX26" fmla="*/ 477838 w 601663"/>
                  <a:gd name="connsiteY26" fmla="*/ 714376 h 1120775"/>
                  <a:gd name="connsiteX27" fmla="*/ 514350 w 601663"/>
                  <a:gd name="connsiteY27" fmla="*/ 738188 h 1120775"/>
                  <a:gd name="connsiteX28" fmla="*/ 123825 w 601663"/>
                  <a:gd name="connsiteY28" fmla="*/ 498475 h 1120775"/>
                  <a:gd name="connsiteX29" fmla="*/ 88900 w 601663"/>
                  <a:gd name="connsiteY29" fmla="*/ 738188 h 1120775"/>
                  <a:gd name="connsiteX30" fmla="*/ 123825 w 601663"/>
                  <a:gd name="connsiteY30" fmla="*/ 714376 h 1120775"/>
                  <a:gd name="connsiteX31" fmla="*/ 268288 w 601663"/>
                  <a:gd name="connsiteY31" fmla="*/ 609600 h 1120775"/>
                  <a:gd name="connsiteX32" fmla="*/ 268288 w 601663"/>
                  <a:gd name="connsiteY32" fmla="*/ 601663 h 1120775"/>
                  <a:gd name="connsiteX33" fmla="*/ 152400 w 601663"/>
                  <a:gd name="connsiteY33" fmla="*/ 519113 h 1120775"/>
                  <a:gd name="connsiteX34" fmla="*/ 333375 w 601663"/>
                  <a:gd name="connsiteY34" fmla="*/ 357188 h 1120775"/>
                  <a:gd name="connsiteX35" fmla="*/ 333375 w 601663"/>
                  <a:gd name="connsiteY35" fmla="*/ 563563 h 1120775"/>
                  <a:gd name="connsiteX36" fmla="*/ 442913 w 601663"/>
                  <a:gd name="connsiteY36" fmla="*/ 484188 h 1120775"/>
                  <a:gd name="connsiteX37" fmla="*/ 465138 w 601663"/>
                  <a:gd name="connsiteY37" fmla="*/ 469901 h 1120775"/>
                  <a:gd name="connsiteX38" fmla="*/ 438151 w 601663"/>
                  <a:gd name="connsiteY38" fmla="*/ 447676 h 1120775"/>
                  <a:gd name="connsiteX39" fmla="*/ 268288 w 601663"/>
                  <a:gd name="connsiteY39" fmla="*/ 357188 h 1120775"/>
                  <a:gd name="connsiteX40" fmla="*/ 163513 w 601663"/>
                  <a:gd name="connsiteY40" fmla="*/ 447676 h 1120775"/>
                  <a:gd name="connsiteX41" fmla="*/ 138113 w 601663"/>
                  <a:gd name="connsiteY41" fmla="*/ 469901 h 1120775"/>
                  <a:gd name="connsiteX42" fmla="*/ 158750 w 601663"/>
                  <a:gd name="connsiteY42" fmla="*/ 484188 h 1120775"/>
                  <a:gd name="connsiteX43" fmla="*/ 268288 w 601663"/>
                  <a:gd name="connsiteY43" fmla="*/ 563563 h 1120775"/>
                  <a:gd name="connsiteX44" fmla="*/ 436563 w 601663"/>
                  <a:gd name="connsiteY44" fmla="*/ 215900 h 1120775"/>
                  <a:gd name="connsiteX45" fmla="*/ 407988 w 601663"/>
                  <a:gd name="connsiteY45" fmla="*/ 239713 h 1120775"/>
                  <a:gd name="connsiteX46" fmla="*/ 333375 w 601663"/>
                  <a:gd name="connsiteY46" fmla="*/ 303213 h 1120775"/>
                  <a:gd name="connsiteX47" fmla="*/ 333375 w 601663"/>
                  <a:gd name="connsiteY47" fmla="*/ 315913 h 1120775"/>
                  <a:gd name="connsiteX48" fmla="*/ 431801 w 601663"/>
                  <a:gd name="connsiteY48" fmla="*/ 400050 h 1120775"/>
                  <a:gd name="connsiteX49" fmla="*/ 468313 w 601663"/>
                  <a:gd name="connsiteY49" fmla="*/ 431800 h 1120775"/>
                  <a:gd name="connsiteX50" fmla="*/ 166687 w 601663"/>
                  <a:gd name="connsiteY50" fmla="*/ 215900 h 1120775"/>
                  <a:gd name="connsiteX51" fmla="*/ 133350 w 601663"/>
                  <a:gd name="connsiteY51" fmla="*/ 431800 h 1120775"/>
                  <a:gd name="connsiteX52" fmla="*/ 169862 w 601663"/>
                  <a:gd name="connsiteY52" fmla="*/ 400050 h 1120775"/>
                  <a:gd name="connsiteX53" fmla="*/ 268288 w 601663"/>
                  <a:gd name="connsiteY53" fmla="*/ 315913 h 1120775"/>
                  <a:gd name="connsiteX54" fmla="*/ 268288 w 601663"/>
                  <a:gd name="connsiteY54" fmla="*/ 303213 h 1120775"/>
                  <a:gd name="connsiteX55" fmla="*/ 195262 w 601663"/>
                  <a:gd name="connsiteY55" fmla="*/ 239713 h 1120775"/>
                  <a:gd name="connsiteX56" fmla="*/ 333375 w 601663"/>
                  <a:gd name="connsiteY56" fmla="*/ 212725 h 1120775"/>
                  <a:gd name="connsiteX57" fmla="*/ 333375 w 601663"/>
                  <a:gd name="connsiteY57" fmla="*/ 261938 h 1120775"/>
                  <a:gd name="connsiteX58" fmla="*/ 388938 w 601663"/>
                  <a:gd name="connsiteY58" fmla="*/ 212725 h 1120775"/>
                  <a:gd name="connsiteX59" fmla="*/ 212725 w 601663"/>
                  <a:gd name="connsiteY59" fmla="*/ 212725 h 1120775"/>
                  <a:gd name="connsiteX60" fmla="*/ 268288 w 601663"/>
                  <a:gd name="connsiteY60" fmla="*/ 261938 h 1120775"/>
                  <a:gd name="connsiteX61" fmla="*/ 268288 w 601663"/>
                  <a:gd name="connsiteY61" fmla="*/ 212725 h 1120775"/>
                  <a:gd name="connsiteX62" fmla="*/ 262337 w 601663"/>
                  <a:gd name="connsiteY62" fmla="*/ 0 h 1120775"/>
                  <a:gd name="connsiteX63" fmla="*/ 349307 w 601663"/>
                  <a:gd name="connsiteY63" fmla="*/ 0 h 1120775"/>
                  <a:gd name="connsiteX64" fmla="*/ 354297 w 601663"/>
                  <a:gd name="connsiteY64" fmla="*/ 714 h 1120775"/>
                  <a:gd name="connsiteX65" fmla="*/ 585267 w 601663"/>
                  <a:gd name="connsiteY65" fmla="*/ 77812 h 1120775"/>
                  <a:gd name="connsiteX66" fmla="*/ 585980 w 601663"/>
                  <a:gd name="connsiteY66" fmla="*/ 77812 h 1120775"/>
                  <a:gd name="connsiteX67" fmla="*/ 588119 w 601663"/>
                  <a:gd name="connsiteY67" fmla="*/ 78526 h 1120775"/>
                  <a:gd name="connsiteX68" fmla="*/ 590257 w 601663"/>
                  <a:gd name="connsiteY68" fmla="*/ 79954 h 1120775"/>
                  <a:gd name="connsiteX69" fmla="*/ 590970 w 601663"/>
                  <a:gd name="connsiteY69" fmla="*/ 80667 h 1120775"/>
                  <a:gd name="connsiteX70" fmla="*/ 592396 w 601663"/>
                  <a:gd name="connsiteY70" fmla="*/ 82095 h 1120775"/>
                  <a:gd name="connsiteX71" fmla="*/ 593822 w 601663"/>
                  <a:gd name="connsiteY71" fmla="*/ 84237 h 1120775"/>
                  <a:gd name="connsiteX72" fmla="*/ 594535 w 601663"/>
                  <a:gd name="connsiteY72" fmla="*/ 84237 h 1120775"/>
                  <a:gd name="connsiteX73" fmla="*/ 595247 w 601663"/>
                  <a:gd name="connsiteY73" fmla="*/ 86378 h 1120775"/>
                  <a:gd name="connsiteX74" fmla="*/ 595247 w 601663"/>
                  <a:gd name="connsiteY74" fmla="*/ 87092 h 1120775"/>
                  <a:gd name="connsiteX75" fmla="*/ 595960 w 601663"/>
                  <a:gd name="connsiteY75" fmla="*/ 89234 h 1120775"/>
                  <a:gd name="connsiteX76" fmla="*/ 596673 w 601663"/>
                  <a:gd name="connsiteY76" fmla="*/ 92089 h 1120775"/>
                  <a:gd name="connsiteX77" fmla="*/ 596673 w 601663"/>
                  <a:gd name="connsiteY77" fmla="*/ 92803 h 1120775"/>
                  <a:gd name="connsiteX78" fmla="*/ 596673 w 601663"/>
                  <a:gd name="connsiteY78" fmla="*/ 197742 h 1120775"/>
                  <a:gd name="connsiteX79" fmla="*/ 580990 w 601663"/>
                  <a:gd name="connsiteY79" fmla="*/ 213447 h 1120775"/>
                  <a:gd name="connsiteX80" fmla="*/ 565307 w 601663"/>
                  <a:gd name="connsiteY80" fmla="*/ 197742 h 1120775"/>
                  <a:gd name="connsiteX81" fmla="*/ 565307 w 601663"/>
                  <a:gd name="connsiteY81" fmla="*/ 108508 h 1120775"/>
                  <a:gd name="connsiteX82" fmla="*/ 332911 w 601663"/>
                  <a:gd name="connsiteY82" fmla="*/ 108508 h 1120775"/>
                  <a:gd name="connsiteX83" fmla="*/ 332911 w 601663"/>
                  <a:gd name="connsiteY83" fmla="*/ 182037 h 1120775"/>
                  <a:gd name="connsiteX84" fmla="*/ 404198 w 601663"/>
                  <a:gd name="connsiteY84" fmla="*/ 182037 h 1120775"/>
                  <a:gd name="connsiteX85" fmla="*/ 432000 w 601663"/>
                  <a:gd name="connsiteY85" fmla="*/ 182037 h 1120775"/>
                  <a:gd name="connsiteX86" fmla="*/ 448396 w 601663"/>
                  <a:gd name="connsiteY86" fmla="*/ 182037 h 1120775"/>
                  <a:gd name="connsiteX87" fmla="*/ 449109 w 601663"/>
                  <a:gd name="connsiteY87" fmla="*/ 182037 h 1120775"/>
                  <a:gd name="connsiteX88" fmla="*/ 449822 w 601663"/>
                  <a:gd name="connsiteY88" fmla="*/ 182037 h 1120775"/>
                  <a:gd name="connsiteX89" fmla="*/ 451960 w 601663"/>
                  <a:gd name="connsiteY89" fmla="*/ 182751 h 1120775"/>
                  <a:gd name="connsiteX90" fmla="*/ 452673 w 601663"/>
                  <a:gd name="connsiteY90" fmla="*/ 182751 h 1120775"/>
                  <a:gd name="connsiteX91" fmla="*/ 454812 w 601663"/>
                  <a:gd name="connsiteY91" fmla="*/ 183465 h 1120775"/>
                  <a:gd name="connsiteX92" fmla="*/ 455525 w 601663"/>
                  <a:gd name="connsiteY92" fmla="*/ 184178 h 1120775"/>
                  <a:gd name="connsiteX93" fmla="*/ 456950 w 601663"/>
                  <a:gd name="connsiteY93" fmla="*/ 184892 h 1120775"/>
                  <a:gd name="connsiteX94" fmla="*/ 464079 w 601663"/>
                  <a:gd name="connsiteY94" fmla="*/ 195600 h 1120775"/>
                  <a:gd name="connsiteX95" fmla="*/ 469782 w 601663"/>
                  <a:gd name="connsiteY95" fmla="*/ 232722 h 1120775"/>
                  <a:gd name="connsiteX96" fmla="*/ 501861 w 601663"/>
                  <a:gd name="connsiteY96" fmla="*/ 451166 h 1120775"/>
                  <a:gd name="connsiteX97" fmla="*/ 504000 w 601663"/>
                  <a:gd name="connsiteY97" fmla="*/ 466157 h 1120775"/>
                  <a:gd name="connsiteX98" fmla="*/ 505426 w 601663"/>
                  <a:gd name="connsiteY98" fmla="*/ 471154 h 1120775"/>
                  <a:gd name="connsiteX99" fmla="*/ 506851 w 601663"/>
                  <a:gd name="connsiteY99" fmla="*/ 482576 h 1120775"/>
                  <a:gd name="connsiteX100" fmla="*/ 601663 w 601663"/>
                  <a:gd name="connsiteY100" fmla="*/ 1120775 h 1120775"/>
                  <a:gd name="connsiteX101" fmla="*/ 545346 w 601663"/>
                  <a:gd name="connsiteY101" fmla="*/ 1120775 h 1120775"/>
                  <a:gd name="connsiteX102" fmla="*/ 537505 w 601663"/>
                  <a:gd name="connsiteY102" fmla="*/ 1115064 h 1120775"/>
                  <a:gd name="connsiteX103" fmla="*/ 332911 w 601663"/>
                  <a:gd name="connsiteY103" fmla="*/ 973718 h 1120775"/>
                  <a:gd name="connsiteX104" fmla="*/ 332911 w 601663"/>
                  <a:gd name="connsiteY104" fmla="*/ 1120775 h 1120775"/>
                  <a:gd name="connsiteX105" fmla="*/ 268753 w 601663"/>
                  <a:gd name="connsiteY105" fmla="*/ 1120775 h 1120775"/>
                  <a:gd name="connsiteX106" fmla="*/ 268753 w 601663"/>
                  <a:gd name="connsiteY106" fmla="*/ 973718 h 1120775"/>
                  <a:gd name="connsiteX107" fmla="*/ 64159 w 601663"/>
                  <a:gd name="connsiteY107" fmla="*/ 1115064 h 1120775"/>
                  <a:gd name="connsiteX108" fmla="*/ 56317 w 601663"/>
                  <a:gd name="connsiteY108" fmla="*/ 1120775 h 1120775"/>
                  <a:gd name="connsiteX109" fmla="*/ 0 w 601663"/>
                  <a:gd name="connsiteY109" fmla="*/ 1120775 h 1120775"/>
                  <a:gd name="connsiteX110" fmla="*/ 94812 w 601663"/>
                  <a:gd name="connsiteY110" fmla="*/ 481862 h 1120775"/>
                  <a:gd name="connsiteX111" fmla="*/ 96238 w 601663"/>
                  <a:gd name="connsiteY111" fmla="*/ 471154 h 1120775"/>
                  <a:gd name="connsiteX112" fmla="*/ 97664 w 601663"/>
                  <a:gd name="connsiteY112" fmla="*/ 466157 h 1120775"/>
                  <a:gd name="connsiteX113" fmla="*/ 99802 w 601663"/>
                  <a:gd name="connsiteY113" fmla="*/ 451166 h 1120775"/>
                  <a:gd name="connsiteX114" fmla="*/ 131881 w 601663"/>
                  <a:gd name="connsiteY114" fmla="*/ 233435 h 1120775"/>
                  <a:gd name="connsiteX115" fmla="*/ 137584 w 601663"/>
                  <a:gd name="connsiteY115" fmla="*/ 195600 h 1120775"/>
                  <a:gd name="connsiteX116" fmla="*/ 144000 w 601663"/>
                  <a:gd name="connsiteY116" fmla="*/ 184892 h 1120775"/>
                  <a:gd name="connsiteX117" fmla="*/ 146139 w 601663"/>
                  <a:gd name="connsiteY117" fmla="*/ 184178 h 1120775"/>
                  <a:gd name="connsiteX118" fmla="*/ 146852 w 601663"/>
                  <a:gd name="connsiteY118" fmla="*/ 183465 h 1120775"/>
                  <a:gd name="connsiteX119" fmla="*/ 148277 w 601663"/>
                  <a:gd name="connsiteY119" fmla="*/ 182751 h 1120775"/>
                  <a:gd name="connsiteX120" fmla="*/ 149703 w 601663"/>
                  <a:gd name="connsiteY120" fmla="*/ 182751 h 1120775"/>
                  <a:gd name="connsiteX121" fmla="*/ 151129 w 601663"/>
                  <a:gd name="connsiteY121" fmla="*/ 182037 h 1120775"/>
                  <a:gd name="connsiteX122" fmla="*/ 152555 w 601663"/>
                  <a:gd name="connsiteY122" fmla="*/ 182037 h 1120775"/>
                  <a:gd name="connsiteX123" fmla="*/ 153267 w 601663"/>
                  <a:gd name="connsiteY123" fmla="*/ 182037 h 1120775"/>
                  <a:gd name="connsiteX124" fmla="*/ 169664 w 601663"/>
                  <a:gd name="connsiteY124" fmla="*/ 182037 h 1120775"/>
                  <a:gd name="connsiteX125" fmla="*/ 197465 w 601663"/>
                  <a:gd name="connsiteY125" fmla="*/ 182037 h 1120775"/>
                  <a:gd name="connsiteX126" fmla="*/ 268753 w 601663"/>
                  <a:gd name="connsiteY126" fmla="*/ 182037 h 1120775"/>
                  <a:gd name="connsiteX127" fmla="*/ 268753 w 601663"/>
                  <a:gd name="connsiteY127" fmla="*/ 108508 h 1120775"/>
                  <a:gd name="connsiteX128" fmla="*/ 46337 w 601663"/>
                  <a:gd name="connsiteY128" fmla="*/ 108508 h 1120775"/>
                  <a:gd name="connsiteX129" fmla="*/ 46337 w 601663"/>
                  <a:gd name="connsiteY129" fmla="*/ 197742 h 1120775"/>
                  <a:gd name="connsiteX130" fmla="*/ 30654 w 601663"/>
                  <a:gd name="connsiteY130" fmla="*/ 213447 h 1120775"/>
                  <a:gd name="connsiteX131" fmla="*/ 14971 w 601663"/>
                  <a:gd name="connsiteY131" fmla="*/ 197742 h 1120775"/>
                  <a:gd name="connsiteX132" fmla="*/ 14971 w 601663"/>
                  <a:gd name="connsiteY132" fmla="*/ 92803 h 1120775"/>
                  <a:gd name="connsiteX133" fmla="*/ 14971 w 601663"/>
                  <a:gd name="connsiteY133" fmla="*/ 92089 h 1120775"/>
                  <a:gd name="connsiteX134" fmla="*/ 14971 w 601663"/>
                  <a:gd name="connsiteY134" fmla="*/ 89234 h 1120775"/>
                  <a:gd name="connsiteX135" fmla="*/ 15683 w 601663"/>
                  <a:gd name="connsiteY135" fmla="*/ 87092 h 1120775"/>
                  <a:gd name="connsiteX136" fmla="*/ 15683 w 601663"/>
                  <a:gd name="connsiteY136" fmla="*/ 86378 h 1120775"/>
                  <a:gd name="connsiteX137" fmla="*/ 17109 w 601663"/>
                  <a:gd name="connsiteY137" fmla="*/ 84237 h 1120775"/>
                  <a:gd name="connsiteX138" fmla="*/ 18535 w 601663"/>
                  <a:gd name="connsiteY138" fmla="*/ 82095 h 1120775"/>
                  <a:gd name="connsiteX139" fmla="*/ 19248 w 601663"/>
                  <a:gd name="connsiteY139" fmla="*/ 82095 h 1120775"/>
                  <a:gd name="connsiteX140" fmla="*/ 20674 w 601663"/>
                  <a:gd name="connsiteY140" fmla="*/ 80667 h 1120775"/>
                  <a:gd name="connsiteX141" fmla="*/ 20674 w 601663"/>
                  <a:gd name="connsiteY141" fmla="*/ 79954 h 1120775"/>
                  <a:gd name="connsiteX142" fmla="*/ 22812 w 601663"/>
                  <a:gd name="connsiteY142" fmla="*/ 78526 h 1120775"/>
                  <a:gd name="connsiteX143" fmla="*/ 25664 w 601663"/>
                  <a:gd name="connsiteY143" fmla="*/ 77812 h 1120775"/>
                  <a:gd name="connsiteX144" fmla="*/ 257347 w 601663"/>
                  <a:gd name="connsiteY144" fmla="*/ 714 h 1120775"/>
                  <a:gd name="connsiteX145" fmla="*/ 262337 w 601663"/>
                  <a:gd name="connsiteY145" fmla="*/ 0 h 112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601663" h="1120775">
                    <a:moveTo>
                      <a:pt x="522288" y="798513"/>
                    </a:moveTo>
                    <a:lnTo>
                      <a:pt x="493713" y="819151"/>
                    </a:lnTo>
                    <a:lnTo>
                      <a:pt x="333375" y="928688"/>
                    </a:lnTo>
                    <a:lnTo>
                      <a:pt x="333375" y="935038"/>
                    </a:lnTo>
                    <a:lnTo>
                      <a:pt x="531813" y="1071563"/>
                    </a:lnTo>
                    <a:lnTo>
                      <a:pt x="566738" y="1096963"/>
                    </a:lnTo>
                    <a:close/>
                    <a:moveTo>
                      <a:pt x="79375" y="798513"/>
                    </a:moveTo>
                    <a:lnTo>
                      <a:pt x="34925" y="1096963"/>
                    </a:lnTo>
                    <a:lnTo>
                      <a:pt x="69850" y="1071563"/>
                    </a:lnTo>
                    <a:lnTo>
                      <a:pt x="268288" y="935038"/>
                    </a:lnTo>
                    <a:lnTo>
                      <a:pt x="268288" y="928688"/>
                    </a:lnTo>
                    <a:lnTo>
                      <a:pt x="107950" y="819151"/>
                    </a:lnTo>
                    <a:close/>
                    <a:moveTo>
                      <a:pt x="333375" y="647700"/>
                    </a:moveTo>
                    <a:lnTo>
                      <a:pt x="333375" y="892175"/>
                    </a:lnTo>
                    <a:lnTo>
                      <a:pt x="488951" y="784225"/>
                    </a:lnTo>
                    <a:lnTo>
                      <a:pt x="506413" y="773113"/>
                    </a:lnTo>
                    <a:lnTo>
                      <a:pt x="484188" y="757238"/>
                    </a:lnTo>
                    <a:close/>
                    <a:moveTo>
                      <a:pt x="268288" y="647700"/>
                    </a:moveTo>
                    <a:lnTo>
                      <a:pt x="117475" y="757238"/>
                    </a:lnTo>
                    <a:lnTo>
                      <a:pt x="96838" y="773113"/>
                    </a:lnTo>
                    <a:lnTo>
                      <a:pt x="112713" y="784225"/>
                    </a:lnTo>
                    <a:lnTo>
                      <a:pt x="268288" y="892175"/>
                    </a:lnTo>
                    <a:close/>
                    <a:moveTo>
                      <a:pt x="477838" y="498475"/>
                    </a:moveTo>
                    <a:lnTo>
                      <a:pt x="449263" y="519113"/>
                    </a:lnTo>
                    <a:lnTo>
                      <a:pt x="333375" y="601663"/>
                    </a:lnTo>
                    <a:lnTo>
                      <a:pt x="333375" y="609600"/>
                    </a:lnTo>
                    <a:lnTo>
                      <a:pt x="477838" y="714376"/>
                    </a:lnTo>
                    <a:lnTo>
                      <a:pt x="514350" y="738188"/>
                    </a:lnTo>
                    <a:close/>
                    <a:moveTo>
                      <a:pt x="123825" y="498475"/>
                    </a:moveTo>
                    <a:lnTo>
                      <a:pt x="88900" y="738188"/>
                    </a:lnTo>
                    <a:lnTo>
                      <a:pt x="123825" y="714376"/>
                    </a:lnTo>
                    <a:lnTo>
                      <a:pt x="268288" y="609600"/>
                    </a:lnTo>
                    <a:lnTo>
                      <a:pt x="268288" y="601663"/>
                    </a:lnTo>
                    <a:lnTo>
                      <a:pt x="152400" y="519113"/>
                    </a:lnTo>
                    <a:close/>
                    <a:moveTo>
                      <a:pt x="333375" y="357188"/>
                    </a:moveTo>
                    <a:lnTo>
                      <a:pt x="333375" y="563563"/>
                    </a:lnTo>
                    <a:lnTo>
                      <a:pt x="442913" y="484188"/>
                    </a:lnTo>
                    <a:lnTo>
                      <a:pt x="465138" y="469901"/>
                    </a:lnTo>
                    <a:lnTo>
                      <a:pt x="438151" y="447676"/>
                    </a:lnTo>
                    <a:close/>
                    <a:moveTo>
                      <a:pt x="268288" y="357188"/>
                    </a:moveTo>
                    <a:lnTo>
                      <a:pt x="163513" y="447676"/>
                    </a:lnTo>
                    <a:lnTo>
                      <a:pt x="138113" y="469901"/>
                    </a:lnTo>
                    <a:lnTo>
                      <a:pt x="158750" y="484188"/>
                    </a:lnTo>
                    <a:lnTo>
                      <a:pt x="268288" y="563563"/>
                    </a:lnTo>
                    <a:close/>
                    <a:moveTo>
                      <a:pt x="436563" y="215900"/>
                    </a:moveTo>
                    <a:lnTo>
                      <a:pt x="407988" y="239713"/>
                    </a:lnTo>
                    <a:lnTo>
                      <a:pt x="333375" y="303213"/>
                    </a:lnTo>
                    <a:lnTo>
                      <a:pt x="333375" y="315913"/>
                    </a:lnTo>
                    <a:lnTo>
                      <a:pt x="431801" y="400050"/>
                    </a:lnTo>
                    <a:lnTo>
                      <a:pt x="468313" y="431800"/>
                    </a:lnTo>
                    <a:close/>
                    <a:moveTo>
                      <a:pt x="166687" y="215900"/>
                    </a:moveTo>
                    <a:lnTo>
                      <a:pt x="133350" y="431800"/>
                    </a:lnTo>
                    <a:lnTo>
                      <a:pt x="169862" y="400050"/>
                    </a:lnTo>
                    <a:lnTo>
                      <a:pt x="268288" y="315913"/>
                    </a:lnTo>
                    <a:lnTo>
                      <a:pt x="268288" y="303213"/>
                    </a:lnTo>
                    <a:lnTo>
                      <a:pt x="195262" y="239713"/>
                    </a:lnTo>
                    <a:close/>
                    <a:moveTo>
                      <a:pt x="333375" y="212725"/>
                    </a:moveTo>
                    <a:lnTo>
                      <a:pt x="333375" y="261938"/>
                    </a:lnTo>
                    <a:lnTo>
                      <a:pt x="388938" y="212725"/>
                    </a:lnTo>
                    <a:close/>
                    <a:moveTo>
                      <a:pt x="212725" y="212725"/>
                    </a:moveTo>
                    <a:lnTo>
                      <a:pt x="268288" y="261938"/>
                    </a:lnTo>
                    <a:lnTo>
                      <a:pt x="268288" y="212725"/>
                    </a:lnTo>
                    <a:close/>
                    <a:moveTo>
                      <a:pt x="262337" y="0"/>
                    </a:moveTo>
                    <a:cubicBezTo>
                      <a:pt x="262337" y="0"/>
                      <a:pt x="262337" y="0"/>
                      <a:pt x="349307" y="0"/>
                    </a:cubicBezTo>
                    <a:cubicBezTo>
                      <a:pt x="350733" y="0"/>
                      <a:pt x="352871" y="0"/>
                      <a:pt x="354297" y="714"/>
                    </a:cubicBezTo>
                    <a:cubicBezTo>
                      <a:pt x="354297" y="714"/>
                      <a:pt x="354297" y="714"/>
                      <a:pt x="585267" y="77812"/>
                    </a:cubicBezTo>
                    <a:cubicBezTo>
                      <a:pt x="585267" y="77812"/>
                      <a:pt x="585267" y="77812"/>
                      <a:pt x="585980" y="77812"/>
                    </a:cubicBezTo>
                    <a:cubicBezTo>
                      <a:pt x="586693" y="77812"/>
                      <a:pt x="587406" y="78526"/>
                      <a:pt x="588119" y="78526"/>
                    </a:cubicBezTo>
                    <a:cubicBezTo>
                      <a:pt x="588832" y="79240"/>
                      <a:pt x="589544" y="79954"/>
                      <a:pt x="590257" y="79954"/>
                    </a:cubicBezTo>
                    <a:cubicBezTo>
                      <a:pt x="590257" y="79954"/>
                      <a:pt x="590257" y="79954"/>
                      <a:pt x="590970" y="80667"/>
                    </a:cubicBezTo>
                    <a:cubicBezTo>
                      <a:pt x="590970" y="80667"/>
                      <a:pt x="591683" y="81381"/>
                      <a:pt x="592396" y="82095"/>
                    </a:cubicBezTo>
                    <a:cubicBezTo>
                      <a:pt x="593109" y="82809"/>
                      <a:pt x="593822" y="83523"/>
                      <a:pt x="593822" y="84237"/>
                    </a:cubicBezTo>
                    <a:cubicBezTo>
                      <a:pt x="593822" y="84237"/>
                      <a:pt x="594535" y="84237"/>
                      <a:pt x="594535" y="84237"/>
                    </a:cubicBezTo>
                    <a:cubicBezTo>
                      <a:pt x="594535" y="84951"/>
                      <a:pt x="595247" y="85664"/>
                      <a:pt x="595247" y="86378"/>
                    </a:cubicBezTo>
                    <a:cubicBezTo>
                      <a:pt x="595247" y="87092"/>
                      <a:pt x="595247" y="87092"/>
                      <a:pt x="595247" y="87092"/>
                    </a:cubicBezTo>
                    <a:cubicBezTo>
                      <a:pt x="595960" y="87806"/>
                      <a:pt x="595960" y="88520"/>
                      <a:pt x="595960" y="89234"/>
                    </a:cubicBezTo>
                    <a:cubicBezTo>
                      <a:pt x="595960" y="89948"/>
                      <a:pt x="596673" y="91375"/>
                      <a:pt x="596673" y="92089"/>
                    </a:cubicBezTo>
                    <a:cubicBezTo>
                      <a:pt x="596673" y="92089"/>
                      <a:pt x="596673" y="92089"/>
                      <a:pt x="596673" y="92803"/>
                    </a:cubicBezTo>
                    <a:cubicBezTo>
                      <a:pt x="596673" y="92803"/>
                      <a:pt x="596673" y="92803"/>
                      <a:pt x="596673" y="197742"/>
                    </a:cubicBezTo>
                    <a:cubicBezTo>
                      <a:pt x="596673" y="206308"/>
                      <a:pt x="589544" y="213447"/>
                      <a:pt x="580990" y="213447"/>
                    </a:cubicBezTo>
                    <a:cubicBezTo>
                      <a:pt x="572436" y="213447"/>
                      <a:pt x="565307" y="206308"/>
                      <a:pt x="565307" y="197742"/>
                    </a:cubicBezTo>
                    <a:cubicBezTo>
                      <a:pt x="565307" y="197742"/>
                      <a:pt x="565307" y="197742"/>
                      <a:pt x="565307" y="108508"/>
                    </a:cubicBezTo>
                    <a:cubicBezTo>
                      <a:pt x="565307" y="108508"/>
                      <a:pt x="565307" y="108508"/>
                      <a:pt x="332911" y="108508"/>
                    </a:cubicBezTo>
                    <a:cubicBezTo>
                      <a:pt x="332911" y="108508"/>
                      <a:pt x="332911" y="108508"/>
                      <a:pt x="332911" y="182037"/>
                    </a:cubicBezTo>
                    <a:cubicBezTo>
                      <a:pt x="332911" y="182037"/>
                      <a:pt x="332911" y="182037"/>
                      <a:pt x="404198" y="182037"/>
                    </a:cubicBezTo>
                    <a:cubicBezTo>
                      <a:pt x="404198" y="182037"/>
                      <a:pt x="404198" y="182037"/>
                      <a:pt x="432000" y="182037"/>
                    </a:cubicBezTo>
                    <a:cubicBezTo>
                      <a:pt x="432000" y="182037"/>
                      <a:pt x="432000" y="182037"/>
                      <a:pt x="448396" y="182037"/>
                    </a:cubicBezTo>
                    <a:cubicBezTo>
                      <a:pt x="448396" y="182037"/>
                      <a:pt x="448396" y="182037"/>
                      <a:pt x="449109" y="182037"/>
                    </a:cubicBezTo>
                    <a:cubicBezTo>
                      <a:pt x="449109" y="182037"/>
                      <a:pt x="449822" y="182037"/>
                      <a:pt x="449822" y="182037"/>
                    </a:cubicBezTo>
                    <a:cubicBezTo>
                      <a:pt x="450535" y="182037"/>
                      <a:pt x="451247" y="182037"/>
                      <a:pt x="451960" y="182751"/>
                    </a:cubicBezTo>
                    <a:cubicBezTo>
                      <a:pt x="451960" y="182751"/>
                      <a:pt x="452673" y="182751"/>
                      <a:pt x="452673" y="182751"/>
                    </a:cubicBezTo>
                    <a:cubicBezTo>
                      <a:pt x="453386" y="182751"/>
                      <a:pt x="454099" y="183465"/>
                      <a:pt x="454812" y="183465"/>
                    </a:cubicBezTo>
                    <a:cubicBezTo>
                      <a:pt x="454812" y="183465"/>
                      <a:pt x="455525" y="183465"/>
                      <a:pt x="455525" y="184178"/>
                    </a:cubicBezTo>
                    <a:cubicBezTo>
                      <a:pt x="456238" y="184178"/>
                      <a:pt x="456950" y="184178"/>
                      <a:pt x="456950" y="184892"/>
                    </a:cubicBezTo>
                    <a:cubicBezTo>
                      <a:pt x="460515" y="187034"/>
                      <a:pt x="463366" y="191317"/>
                      <a:pt x="464079" y="195600"/>
                    </a:cubicBezTo>
                    <a:cubicBezTo>
                      <a:pt x="464079" y="195600"/>
                      <a:pt x="464079" y="195600"/>
                      <a:pt x="469782" y="232722"/>
                    </a:cubicBezTo>
                    <a:cubicBezTo>
                      <a:pt x="469782" y="232722"/>
                      <a:pt x="469782" y="232722"/>
                      <a:pt x="501861" y="451166"/>
                    </a:cubicBezTo>
                    <a:cubicBezTo>
                      <a:pt x="501861" y="451166"/>
                      <a:pt x="501861" y="451166"/>
                      <a:pt x="504000" y="466157"/>
                    </a:cubicBezTo>
                    <a:cubicBezTo>
                      <a:pt x="504713" y="467585"/>
                      <a:pt x="505426" y="469726"/>
                      <a:pt x="505426" y="471154"/>
                    </a:cubicBezTo>
                    <a:cubicBezTo>
                      <a:pt x="505426" y="471154"/>
                      <a:pt x="505426" y="471154"/>
                      <a:pt x="506851" y="482576"/>
                    </a:cubicBezTo>
                    <a:lnTo>
                      <a:pt x="601663" y="1120775"/>
                    </a:lnTo>
                    <a:cubicBezTo>
                      <a:pt x="601663" y="1120775"/>
                      <a:pt x="601663" y="1120775"/>
                      <a:pt x="545346" y="1120775"/>
                    </a:cubicBezTo>
                    <a:cubicBezTo>
                      <a:pt x="545346" y="1120775"/>
                      <a:pt x="545346" y="1120775"/>
                      <a:pt x="537505" y="1115064"/>
                    </a:cubicBezTo>
                    <a:cubicBezTo>
                      <a:pt x="537505" y="1115064"/>
                      <a:pt x="537505" y="1115064"/>
                      <a:pt x="332911" y="973718"/>
                    </a:cubicBezTo>
                    <a:cubicBezTo>
                      <a:pt x="332911" y="973718"/>
                      <a:pt x="332911" y="973718"/>
                      <a:pt x="332911" y="1120775"/>
                    </a:cubicBezTo>
                    <a:cubicBezTo>
                      <a:pt x="332911" y="1120775"/>
                      <a:pt x="332911" y="1120775"/>
                      <a:pt x="268753" y="1120775"/>
                    </a:cubicBezTo>
                    <a:cubicBezTo>
                      <a:pt x="268753" y="1120775"/>
                      <a:pt x="268753" y="1120775"/>
                      <a:pt x="268753" y="973718"/>
                    </a:cubicBezTo>
                    <a:cubicBezTo>
                      <a:pt x="268753" y="973718"/>
                      <a:pt x="268753" y="973718"/>
                      <a:pt x="64159" y="1115064"/>
                    </a:cubicBezTo>
                    <a:cubicBezTo>
                      <a:pt x="64159" y="1115064"/>
                      <a:pt x="64159" y="1115064"/>
                      <a:pt x="56317" y="1120775"/>
                    </a:cubicBezTo>
                    <a:cubicBezTo>
                      <a:pt x="56317" y="1120775"/>
                      <a:pt x="56317" y="1120775"/>
                      <a:pt x="0" y="1120775"/>
                    </a:cubicBezTo>
                    <a:cubicBezTo>
                      <a:pt x="0" y="1120775"/>
                      <a:pt x="0" y="1120775"/>
                      <a:pt x="94812" y="481862"/>
                    </a:cubicBezTo>
                    <a:cubicBezTo>
                      <a:pt x="94812" y="481862"/>
                      <a:pt x="94812" y="481862"/>
                      <a:pt x="96238" y="471154"/>
                    </a:cubicBezTo>
                    <a:cubicBezTo>
                      <a:pt x="96238" y="469726"/>
                      <a:pt x="96951" y="467585"/>
                      <a:pt x="97664" y="466157"/>
                    </a:cubicBezTo>
                    <a:cubicBezTo>
                      <a:pt x="97664" y="466157"/>
                      <a:pt x="97664" y="466157"/>
                      <a:pt x="99802" y="451166"/>
                    </a:cubicBezTo>
                    <a:cubicBezTo>
                      <a:pt x="99802" y="451166"/>
                      <a:pt x="99802" y="451166"/>
                      <a:pt x="131881" y="233435"/>
                    </a:cubicBezTo>
                    <a:cubicBezTo>
                      <a:pt x="131881" y="233435"/>
                      <a:pt x="131881" y="233435"/>
                      <a:pt x="137584" y="195600"/>
                    </a:cubicBezTo>
                    <a:cubicBezTo>
                      <a:pt x="138297" y="191317"/>
                      <a:pt x="141149" y="187034"/>
                      <a:pt x="144000" y="184892"/>
                    </a:cubicBezTo>
                    <a:cubicBezTo>
                      <a:pt x="144713" y="184892"/>
                      <a:pt x="145426" y="184178"/>
                      <a:pt x="146139" y="184178"/>
                    </a:cubicBezTo>
                    <a:cubicBezTo>
                      <a:pt x="146139" y="183465"/>
                      <a:pt x="146852" y="183465"/>
                      <a:pt x="146852" y="183465"/>
                    </a:cubicBezTo>
                    <a:cubicBezTo>
                      <a:pt x="147565" y="183465"/>
                      <a:pt x="148277" y="182751"/>
                      <a:pt x="148277" y="182751"/>
                    </a:cubicBezTo>
                    <a:cubicBezTo>
                      <a:pt x="148990" y="182751"/>
                      <a:pt x="149703" y="182751"/>
                      <a:pt x="149703" y="182751"/>
                    </a:cubicBezTo>
                    <a:cubicBezTo>
                      <a:pt x="150416" y="182751"/>
                      <a:pt x="151129" y="182037"/>
                      <a:pt x="151129" y="182037"/>
                    </a:cubicBezTo>
                    <a:cubicBezTo>
                      <a:pt x="151842" y="182037"/>
                      <a:pt x="152555" y="182037"/>
                      <a:pt x="152555" y="182037"/>
                    </a:cubicBezTo>
                    <a:cubicBezTo>
                      <a:pt x="152555" y="182037"/>
                      <a:pt x="153267" y="182037"/>
                      <a:pt x="153267" y="182037"/>
                    </a:cubicBezTo>
                    <a:cubicBezTo>
                      <a:pt x="153267" y="182037"/>
                      <a:pt x="153267" y="182037"/>
                      <a:pt x="169664" y="182037"/>
                    </a:cubicBezTo>
                    <a:cubicBezTo>
                      <a:pt x="169664" y="182037"/>
                      <a:pt x="169664" y="182037"/>
                      <a:pt x="197465" y="182037"/>
                    </a:cubicBezTo>
                    <a:cubicBezTo>
                      <a:pt x="197465" y="182037"/>
                      <a:pt x="197465" y="182037"/>
                      <a:pt x="268753" y="182037"/>
                    </a:cubicBezTo>
                    <a:cubicBezTo>
                      <a:pt x="268753" y="182037"/>
                      <a:pt x="268753" y="182037"/>
                      <a:pt x="268753" y="108508"/>
                    </a:cubicBezTo>
                    <a:cubicBezTo>
                      <a:pt x="268753" y="108508"/>
                      <a:pt x="268753" y="108508"/>
                      <a:pt x="46337" y="108508"/>
                    </a:cubicBezTo>
                    <a:cubicBezTo>
                      <a:pt x="46337" y="108508"/>
                      <a:pt x="46337" y="108508"/>
                      <a:pt x="46337" y="197742"/>
                    </a:cubicBezTo>
                    <a:cubicBezTo>
                      <a:pt x="46337" y="206308"/>
                      <a:pt x="39208" y="213447"/>
                      <a:pt x="30654" y="213447"/>
                    </a:cubicBezTo>
                    <a:cubicBezTo>
                      <a:pt x="22099" y="213447"/>
                      <a:pt x="14971" y="206308"/>
                      <a:pt x="14971" y="197742"/>
                    </a:cubicBezTo>
                    <a:cubicBezTo>
                      <a:pt x="14971" y="197742"/>
                      <a:pt x="14971" y="197742"/>
                      <a:pt x="14971" y="92803"/>
                    </a:cubicBezTo>
                    <a:cubicBezTo>
                      <a:pt x="14971" y="92089"/>
                      <a:pt x="14971" y="92089"/>
                      <a:pt x="14971" y="92089"/>
                    </a:cubicBezTo>
                    <a:cubicBezTo>
                      <a:pt x="14971" y="91375"/>
                      <a:pt x="14971" y="89948"/>
                      <a:pt x="14971" y="89234"/>
                    </a:cubicBezTo>
                    <a:cubicBezTo>
                      <a:pt x="15683" y="88520"/>
                      <a:pt x="15683" y="87806"/>
                      <a:pt x="15683" y="87092"/>
                    </a:cubicBezTo>
                    <a:cubicBezTo>
                      <a:pt x="15683" y="87092"/>
                      <a:pt x="15683" y="87092"/>
                      <a:pt x="15683" y="86378"/>
                    </a:cubicBezTo>
                    <a:cubicBezTo>
                      <a:pt x="16396" y="85664"/>
                      <a:pt x="16396" y="84951"/>
                      <a:pt x="17109" y="84237"/>
                    </a:cubicBezTo>
                    <a:cubicBezTo>
                      <a:pt x="17822" y="83523"/>
                      <a:pt x="17822" y="82809"/>
                      <a:pt x="18535" y="82095"/>
                    </a:cubicBezTo>
                    <a:cubicBezTo>
                      <a:pt x="18535" y="82095"/>
                      <a:pt x="18535" y="82095"/>
                      <a:pt x="19248" y="82095"/>
                    </a:cubicBezTo>
                    <a:cubicBezTo>
                      <a:pt x="19248" y="81381"/>
                      <a:pt x="19961" y="80667"/>
                      <a:pt x="20674" y="80667"/>
                    </a:cubicBezTo>
                    <a:cubicBezTo>
                      <a:pt x="20674" y="79954"/>
                      <a:pt x="20674" y="79954"/>
                      <a:pt x="20674" y="79954"/>
                    </a:cubicBezTo>
                    <a:cubicBezTo>
                      <a:pt x="21386" y="79954"/>
                      <a:pt x="22099" y="79240"/>
                      <a:pt x="22812" y="78526"/>
                    </a:cubicBezTo>
                    <a:cubicBezTo>
                      <a:pt x="23525" y="78526"/>
                      <a:pt x="24951" y="77812"/>
                      <a:pt x="25664" y="77812"/>
                    </a:cubicBezTo>
                    <a:cubicBezTo>
                      <a:pt x="25664" y="77812"/>
                      <a:pt x="25664" y="77812"/>
                      <a:pt x="257347" y="714"/>
                    </a:cubicBezTo>
                    <a:cubicBezTo>
                      <a:pt x="258772" y="0"/>
                      <a:pt x="260198" y="0"/>
                      <a:pt x="2623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7BD47157-9336-46B9-B7D7-936935EF154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51841" y="2659225"/>
              <a:ext cx="151536" cy="151236"/>
              <a:chOff x="6067425" y="3529013"/>
              <a:chExt cx="239077" cy="238604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567F0288-36B4-4B98-AC5E-6CA32E3F3FDF}"/>
                  </a:ext>
                </a:extLst>
              </p:cNvPr>
              <p:cNvSpPr/>
              <p:nvPr/>
            </p:nvSpPr>
            <p:spPr>
              <a:xfrm>
                <a:off x="6067425" y="3567592"/>
                <a:ext cx="133350" cy="200025"/>
              </a:xfrm>
              <a:custGeom>
                <a:avLst/>
                <a:gdLst>
                  <a:gd name="connsiteX0" fmla="*/ 133350 w 133350"/>
                  <a:gd name="connsiteY0" fmla="*/ 133350 h 200025"/>
                  <a:gd name="connsiteX1" fmla="*/ 66675 w 133350"/>
                  <a:gd name="connsiteY1" fmla="*/ 200025 h 200025"/>
                  <a:gd name="connsiteX2" fmla="*/ 0 w 133350"/>
                  <a:gd name="connsiteY2" fmla="*/ 133350 h 200025"/>
                  <a:gd name="connsiteX3" fmla="*/ 66675 w 133350"/>
                  <a:gd name="connsiteY3" fmla="*/ 0 h 200025"/>
                  <a:gd name="connsiteX4" fmla="*/ 133350 w 133350"/>
                  <a:gd name="connsiteY4" fmla="*/ 13335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200025">
                    <a:moveTo>
                      <a:pt x="133350" y="133350"/>
                    </a:moveTo>
                    <a:cubicBezTo>
                      <a:pt x="133350" y="170498"/>
                      <a:pt x="103823" y="200025"/>
                      <a:pt x="66675" y="200025"/>
                    </a:cubicBezTo>
                    <a:cubicBezTo>
                      <a:pt x="29528" y="200025"/>
                      <a:pt x="0" y="170498"/>
                      <a:pt x="0" y="133350"/>
                    </a:cubicBezTo>
                    <a:cubicBezTo>
                      <a:pt x="0" y="96202"/>
                      <a:pt x="66675" y="0"/>
                      <a:pt x="66675" y="0"/>
                    </a:cubicBezTo>
                    <a:cubicBezTo>
                      <a:pt x="66675" y="0"/>
                      <a:pt x="133350" y="97155"/>
                      <a:pt x="133350" y="133350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94559A63-69B0-40EB-B422-40ACD4988CC5}"/>
                  </a:ext>
                </a:extLst>
              </p:cNvPr>
              <p:cNvSpPr/>
              <p:nvPr/>
            </p:nvSpPr>
            <p:spPr>
              <a:xfrm>
                <a:off x="6211252" y="3529013"/>
                <a:ext cx="95250" cy="142875"/>
              </a:xfrm>
              <a:custGeom>
                <a:avLst/>
                <a:gdLst>
                  <a:gd name="connsiteX0" fmla="*/ 95250 w 95250"/>
                  <a:gd name="connsiteY0" fmla="*/ 95250 h 142875"/>
                  <a:gd name="connsiteX1" fmla="*/ 47625 w 95250"/>
                  <a:gd name="connsiteY1" fmla="*/ 142875 h 142875"/>
                  <a:gd name="connsiteX2" fmla="*/ 0 w 95250"/>
                  <a:gd name="connsiteY2" fmla="*/ 95250 h 142875"/>
                  <a:gd name="connsiteX3" fmla="*/ 47625 w 95250"/>
                  <a:gd name="connsiteY3" fmla="*/ 0 h 142875"/>
                  <a:gd name="connsiteX4" fmla="*/ 95250 w 95250"/>
                  <a:gd name="connsiteY4" fmla="*/ 9525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142875">
                    <a:moveTo>
                      <a:pt x="95250" y="95250"/>
                    </a:moveTo>
                    <a:cubicBezTo>
                      <a:pt x="95250" y="121920"/>
                      <a:pt x="74295" y="142875"/>
                      <a:pt x="47625" y="142875"/>
                    </a:cubicBezTo>
                    <a:cubicBezTo>
                      <a:pt x="20955" y="142875"/>
                      <a:pt x="0" y="121920"/>
                      <a:pt x="0" y="95250"/>
                    </a:cubicBezTo>
                    <a:cubicBezTo>
                      <a:pt x="0" y="68580"/>
                      <a:pt x="47625" y="0"/>
                      <a:pt x="47625" y="0"/>
                    </a:cubicBezTo>
                    <a:cubicBezTo>
                      <a:pt x="47625" y="0"/>
                      <a:pt x="95250" y="69533"/>
                      <a:pt x="95250" y="95250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ACAF3C9-EF56-4615-80B8-EE84E44AAAE2}"/>
              </a:ext>
            </a:extLst>
          </p:cNvPr>
          <p:cNvGrpSpPr>
            <a:grpSpLocks noChangeAspect="1"/>
          </p:cNvGrpSpPr>
          <p:nvPr/>
        </p:nvGrpSpPr>
        <p:grpSpPr>
          <a:xfrm>
            <a:off x="3957186" y="3355743"/>
            <a:ext cx="1440000" cy="1440000"/>
            <a:chOff x="5197865" y="1628800"/>
            <a:chExt cx="1814065" cy="1814065"/>
          </a:xfrm>
        </p:grpSpPr>
        <p:sp>
          <p:nvSpPr>
            <p:cNvPr id="34" name="Oval 48">
              <a:extLst>
                <a:ext uri="{FF2B5EF4-FFF2-40B4-BE49-F238E27FC236}">
                  <a16:creationId xmlns:a16="http://schemas.microsoft.com/office/drawing/2014/main" id="{FE9CC514-39B8-47C1-A90F-2AA9589EE9F9}"/>
                </a:ext>
              </a:extLst>
            </p:cNvPr>
            <p:cNvSpPr/>
            <p:nvPr/>
          </p:nvSpPr>
          <p:spPr bwMode="gray">
            <a:xfrm>
              <a:off x="5197865" y="1628800"/>
              <a:ext cx="1814065" cy="181406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E2E2E2"/>
              </a:solidFill>
              <a:miter lim="800000"/>
              <a:headEnd type="none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tIns="91440" bIns="91440" rtlCol="0" anchor="ctr"/>
            <a:lstStyle/>
            <a:p>
              <a:pPr algn="ctr">
                <a:buClr>
                  <a:srgbClr val="717171"/>
                </a:buClr>
              </a:pPr>
              <a:endParaRPr lang="en-US" sz="1400" dirty="0">
                <a:solidFill>
                  <a:prstClr val="black"/>
                </a:solidFill>
              </a:endParaRPr>
            </a:p>
          </p:txBody>
        </p:sp>
        <p:grpSp>
          <p:nvGrpSpPr>
            <p:cNvPr id="35" name="Group 9">
              <a:extLst>
                <a:ext uri="{FF2B5EF4-FFF2-40B4-BE49-F238E27FC236}">
                  <a16:creationId xmlns:a16="http://schemas.microsoft.com/office/drawing/2014/main" id="{D174A8DC-517C-466D-8144-9D29E2235B8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03912" y="1807796"/>
              <a:ext cx="1417473" cy="1417473"/>
              <a:chOff x="1682" y="0"/>
              <a:chExt cx="4316" cy="4320"/>
            </a:xfrm>
          </p:grpSpPr>
          <p:sp>
            <p:nvSpPr>
              <p:cNvPr id="36" name="AutoShape 8">
                <a:extLst>
                  <a:ext uri="{FF2B5EF4-FFF2-40B4-BE49-F238E27FC236}">
                    <a16:creationId xmlns:a16="http://schemas.microsoft.com/office/drawing/2014/main" id="{50F54D71-D1CF-49AE-88F0-380714BBAFE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8CE66837-765D-487D-BF04-1C73457443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19" y="613"/>
                <a:ext cx="2359" cy="2507"/>
              </a:xfrm>
              <a:custGeom>
                <a:avLst/>
                <a:gdLst>
                  <a:gd name="T0" fmla="*/ 1257 w 1259"/>
                  <a:gd name="T1" fmla="*/ 464 h 1337"/>
                  <a:gd name="T2" fmla="*/ 1203 w 1259"/>
                  <a:gd name="T3" fmla="*/ 584 h 1337"/>
                  <a:gd name="T4" fmla="*/ 861 w 1259"/>
                  <a:gd name="T5" fmla="*/ 822 h 1337"/>
                  <a:gd name="T6" fmla="*/ 515 w 1259"/>
                  <a:gd name="T7" fmla="*/ 880 h 1337"/>
                  <a:gd name="T8" fmla="*/ 157 w 1259"/>
                  <a:gd name="T9" fmla="*/ 735 h 1337"/>
                  <a:gd name="T10" fmla="*/ 216 w 1259"/>
                  <a:gd name="T11" fmla="*/ 718 h 1337"/>
                  <a:gd name="T12" fmla="*/ 297 w 1259"/>
                  <a:gd name="T13" fmla="*/ 680 h 1337"/>
                  <a:gd name="T14" fmla="*/ 363 w 1259"/>
                  <a:gd name="T15" fmla="*/ 625 h 1337"/>
                  <a:gd name="T16" fmla="*/ 414 w 1259"/>
                  <a:gd name="T17" fmla="*/ 552 h 1337"/>
                  <a:gd name="T18" fmla="*/ 452 w 1259"/>
                  <a:gd name="T19" fmla="*/ 472 h 1337"/>
                  <a:gd name="T20" fmla="*/ 414 w 1259"/>
                  <a:gd name="T21" fmla="*/ 419 h 1337"/>
                  <a:gd name="T22" fmla="*/ 494 w 1259"/>
                  <a:gd name="T23" fmla="*/ 407 h 1337"/>
                  <a:gd name="T24" fmla="*/ 547 w 1259"/>
                  <a:gd name="T25" fmla="*/ 398 h 1337"/>
                  <a:gd name="T26" fmla="*/ 622 w 1259"/>
                  <a:gd name="T27" fmla="*/ 430 h 1337"/>
                  <a:gd name="T28" fmla="*/ 687 w 1259"/>
                  <a:gd name="T29" fmla="*/ 411 h 1337"/>
                  <a:gd name="T30" fmla="*/ 691 w 1259"/>
                  <a:gd name="T31" fmla="*/ 409 h 1337"/>
                  <a:gd name="T32" fmla="*/ 750 w 1259"/>
                  <a:gd name="T33" fmla="*/ 374 h 1337"/>
                  <a:gd name="T34" fmla="*/ 778 w 1259"/>
                  <a:gd name="T35" fmla="*/ 297 h 1337"/>
                  <a:gd name="T36" fmla="*/ 819 w 1259"/>
                  <a:gd name="T37" fmla="*/ 266 h 1337"/>
                  <a:gd name="T38" fmla="*/ 1257 w 1259"/>
                  <a:gd name="T39" fmla="*/ 456 h 1337"/>
                  <a:gd name="T40" fmla="*/ 778 w 1259"/>
                  <a:gd name="T41" fmla="*/ 251 h 1337"/>
                  <a:gd name="T42" fmla="*/ 706 w 1259"/>
                  <a:gd name="T43" fmla="*/ 318 h 1337"/>
                  <a:gd name="T44" fmla="*/ 671 w 1259"/>
                  <a:gd name="T45" fmla="*/ 370 h 1337"/>
                  <a:gd name="T46" fmla="*/ 610 w 1259"/>
                  <a:gd name="T47" fmla="*/ 360 h 1337"/>
                  <a:gd name="T48" fmla="*/ 513 w 1259"/>
                  <a:gd name="T49" fmla="*/ 367 h 1337"/>
                  <a:gd name="T50" fmla="*/ 457 w 1259"/>
                  <a:gd name="T51" fmla="*/ 287 h 1337"/>
                  <a:gd name="T52" fmla="*/ 431 w 1259"/>
                  <a:gd name="T53" fmla="*/ 225 h 1337"/>
                  <a:gd name="T54" fmla="*/ 414 w 1259"/>
                  <a:gd name="T55" fmla="*/ 126 h 1337"/>
                  <a:gd name="T56" fmla="*/ 483 w 1259"/>
                  <a:gd name="T57" fmla="*/ 66 h 1337"/>
                  <a:gd name="T58" fmla="*/ 519 w 1259"/>
                  <a:gd name="T59" fmla="*/ 13 h 1337"/>
                  <a:gd name="T60" fmla="*/ 583 w 1259"/>
                  <a:gd name="T61" fmla="*/ 22 h 1337"/>
                  <a:gd name="T62" fmla="*/ 673 w 1259"/>
                  <a:gd name="T63" fmla="*/ 14 h 1337"/>
                  <a:gd name="T64" fmla="*/ 732 w 1259"/>
                  <a:gd name="T65" fmla="*/ 93 h 1337"/>
                  <a:gd name="T66" fmla="*/ 759 w 1259"/>
                  <a:gd name="T67" fmla="*/ 154 h 1337"/>
                  <a:gd name="T68" fmla="*/ 629 w 1259"/>
                  <a:gd name="T69" fmla="*/ 269 h 1337"/>
                  <a:gd name="T70" fmla="*/ 561 w 1259"/>
                  <a:gd name="T71" fmla="*/ 113 h 1337"/>
                  <a:gd name="T72" fmla="*/ 629 w 1259"/>
                  <a:gd name="T73" fmla="*/ 269 h 1337"/>
                  <a:gd name="T74" fmla="*/ 88 w 1259"/>
                  <a:gd name="T75" fmla="*/ 277 h 1337"/>
                  <a:gd name="T76" fmla="*/ 88 w 1259"/>
                  <a:gd name="T77" fmla="*/ 454 h 1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59" h="1337">
                    <a:moveTo>
                      <a:pt x="1257" y="456"/>
                    </a:moveTo>
                    <a:cubicBezTo>
                      <a:pt x="1257" y="464"/>
                      <a:pt x="1257" y="464"/>
                      <a:pt x="1257" y="464"/>
                    </a:cubicBezTo>
                    <a:cubicBezTo>
                      <a:pt x="1254" y="508"/>
                      <a:pt x="1235" y="547"/>
                      <a:pt x="1203" y="584"/>
                    </a:cubicBezTo>
                    <a:cubicBezTo>
                      <a:pt x="1203" y="584"/>
                      <a:pt x="1203" y="584"/>
                      <a:pt x="1203" y="584"/>
                    </a:cubicBezTo>
                    <a:cubicBezTo>
                      <a:pt x="1154" y="653"/>
                      <a:pt x="970" y="784"/>
                      <a:pt x="870" y="836"/>
                    </a:cubicBezTo>
                    <a:cubicBezTo>
                      <a:pt x="861" y="840"/>
                      <a:pt x="853" y="828"/>
                      <a:pt x="861" y="822"/>
                    </a:cubicBezTo>
                    <a:cubicBezTo>
                      <a:pt x="892" y="798"/>
                      <a:pt x="912" y="777"/>
                      <a:pt x="925" y="760"/>
                    </a:cubicBezTo>
                    <a:cubicBezTo>
                      <a:pt x="727" y="841"/>
                      <a:pt x="515" y="880"/>
                      <a:pt x="515" y="880"/>
                    </a:cubicBezTo>
                    <a:cubicBezTo>
                      <a:pt x="337" y="1058"/>
                      <a:pt x="559" y="1300"/>
                      <a:pt x="505" y="1324"/>
                    </a:cubicBezTo>
                    <a:cubicBezTo>
                      <a:pt x="476" y="1337"/>
                      <a:pt x="160" y="1067"/>
                      <a:pt x="157" y="735"/>
                    </a:cubicBezTo>
                    <a:cubicBezTo>
                      <a:pt x="170" y="732"/>
                      <a:pt x="170" y="732"/>
                      <a:pt x="170" y="732"/>
                    </a:cubicBezTo>
                    <a:cubicBezTo>
                      <a:pt x="192" y="727"/>
                      <a:pt x="215" y="718"/>
                      <a:pt x="216" y="718"/>
                    </a:cubicBezTo>
                    <a:cubicBezTo>
                      <a:pt x="218" y="717"/>
                      <a:pt x="241" y="709"/>
                      <a:pt x="261" y="698"/>
                    </a:cubicBezTo>
                    <a:cubicBezTo>
                      <a:pt x="297" y="680"/>
                      <a:pt x="297" y="680"/>
                      <a:pt x="297" y="680"/>
                    </a:cubicBezTo>
                    <a:cubicBezTo>
                      <a:pt x="298" y="614"/>
                      <a:pt x="298" y="614"/>
                      <a:pt x="298" y="614"/>
                    </a:cubicBezTo>
                    <a:cubicBezTo>
                      <a:pt x="363" y="625"/>
                      <a:pt x="363" y="625"/>
                      <a:pt x="363" y="625"/>
                    </a:cubicBezTo>
                    <a:cubicBezTo>
                      <a:pt x="387" y="593"/>
                      <a:pt x="387" y="593"/>
                      <a:pt x="387" y="593"/>
                    </a:cubicBezTo>
                    <a:cubicBezTo>
                      <a:pt x="400" y="576"/>
                      <a:pt x="412" y="555"/>
                      <a:pt x="414" y="552"/>
                    </a:cubicBezTo>
                    <a:cubicBezTo>
                      <a:pt x="415" y="550"/>
                      <a:pt x="427" y="529"/>
                      <a:pt x="436" y="509"/>
                    </a:cubicBezTo>
                    <a:cubicBezTo>
                      <a:pt x="452" y="472"/>
                      <a:pt x="452" y="472"/>
                      <a:pt x="452" y="472"/>
                    </a:cubicBezTo>
                    <a:cubicBezTo>
                      <a:pt x="413" y="424"/>
                      <a:pt x="413" y="424"/>
                      <a:pt x="413" y="424"/>
                    </a:cubicBezTo>
                    <a:cubicBezTo>
                      <a:pt x="413" y="422"/>
                      <a:pt x="413" y="420"/>
                      <a:pt x="414" y="419"/>
                    </a:cubicBezTo>
                    <a:cubicBezTo>
                      <a:pt x="464" y="389"/>
                      <a:pt x="464" y="389"/>
                      <a:pt x="464" y="389"/>
                    </a:cubicBezTo>
                    <a:cubicBezTo>
                      <a:pt x="473" y="395"/>
                      <a:pt x="483" y="401"/>
                      <a:pt x="494" y="407"/>
                    </a:cubicBezTo>
                    <a:cubicBezTo>
                      <a:pt x="515" y="417"/>
                      <a:pt x="515" y="417"/>
                      <a:pt x="515" y="417"/>
                    </a:cubicBezTo>
                    <a:cubicBezTo>
                      <a:pt x="547" y="398"/>
                      <a:pt x="547" y="398"/>
                      <a:pt x="547" y="398"/>
                    </a:cubicBezTo>
                    <a:cubicBezTo>
                      <a:pt x="562" y="402"/>
                      <a:pt x="578" y="404"/>
                      <a:pt x="593" y="404"/>
                    </a:cubicBezTo>
                    <a:cubicBezTo>
                      <a:pt x="622" y="430"/>
                      <a:pt x="622" y="430"/>
                      <a:pt x="622" y="430"/>
                    </a:cubicBezTo>
                    <a:cubicBezTo>
                      <a:pt x="644" y="424"/>
                      <a:pt x="644" y="424"/>
                      <a:pt x="644" y="424"/>
                    </a:cubicBezTo>
                    <a:cubicBezTo>
                      <a:pt x="659" y="421"/>
                      <a:pt x="674" y="416"/>
                      <a:pt x="687" y="411"/>
                    </a:cubicBezTo>
                    <a:cubicBezTo>
                      <a:pt x="689" y="410"/>
                      <a:pt x="689" y="410"/>
                      <a:pt x="689" y="410"/>
                    </a:cubicBezTo>
                    <a:cubicBezTo>
                      <a:pt x="691" y="409"/>
                      <a:pt x="691" y="409"/>
                      <a:pt x="691" y="409"/>
                    </a:cubicBezTo>
                    <a:cubicBezTo>
                      <a:pt x="704" y="403"/>
                      <a:pt x="717" y="396"/>
                      <a:pt x="730" y="387"/>
                    </a:cubicBezTo>
                    <a:cubicBezTo>
                      <a:pt x="750" y="374"/>
                      <a:pt x="750" y="374"/>
                      <a:pt x="750" y="374"/>
                    </a:cubicBezTo>
                    <a:cubicBezTo>
                      <a:pt x="750" y="336"/>
                      <a:pt x="750" y="336"/>
                      <a:pt x="750" y="336"/>
                    </a:cubicBezTo>
                    <a:cubicBezTo>
                      <a:pt x="761" y="324"/>
                      <a:pt x="770" y="311"/>
                      <a:pt x="778" y="297"/>
                    </a:cubicBezTo>
                    <a:cubicBezTo>
                      <a:pt x="812" y="287"/>
                      <a:pt x="812" y="287"/>
                      <a:pt x="812" y="287"/>
                    </a:cubicBezTo>
                    <a:cubicBezTo>
                      <a:pt x="819" y="266"/>
                      <a:pt x="819" y="266"/>
                      <a:pt x="819" y="266"/>
                    </a:cubicBezTo>
                    <a:cubicBezTo>
                      <a:pt x="826" y="246"/>
                      <a:pt x="830" y="225"/>
                      <a:pt x="831" y="204"/>
                    </a:cubicBezTo>
                    <a:cubicBezTo>
                      <a:pt x="1145" y="234"/>
                      <a:pt x="1259" y="383"/>
                      <a:pt x="1257" y="456"/>
                    </a:cubicBezTo>
                    <a:close/>
                    <a:moveTo>
                      <a:pt x="786" y="171"/>
                    </a:moveTo>
                    <a:cubicBezTo>
                      <a:pt x="789" y="198"/>
                      <a:pt x="786" y="226"/>
                      <a:pt x="778" y="251"/>
                    </a:cubicBezTo>
                    <a:cubicBezTo>
                      <a:pt x="778" y="251"/>
                      <a:pt x="778" y="251"/>
                      <a:pt x="748" y="261"/>
                    </a:cubicBezTo>
                    <a:cubicBezTo>
                      <a:pt x="738" y="282"/>
                      <a:pt x="724" y="302"/>
                      <a:pt x="706" y="318"/>
                    </a:cubicBezTo>
                    <a:cubicBezTo>
                      <a:pt x="706" y="318"/>
                      <a:pt x="706" y="318"/>
                      <a:pt x="706" y="350"/>
                    </a:cubicBezTo>
                    <a:cubicBezTo>
                      <a:pt x="695" y="357"/>
                      <a:pt x="683" y="364"/>
                      <a:pt x="671" y="370"/>
                    </a:cubicBezTo>
                    <a:cubicBezTo>
                      <a:pt x="659" y="375"/>
                      <a:pt x="646" y="379"/>
                      <a:pt x="634" y="382"/>
                    </a:cubicBezTo>
                    <a:cubicBezTo>
                      <a:pt x="634" y="382"/>
                      <a:pt x="634" y="382"/>
                      <a:pt x="610" y="360"/>
                    </a:cubicBezTo>
                    <a:cubicBezTo>
                      <a:pt x="586" y="362"/>
                      <a:pt x="563" y="359"/>
                      <a:pt x="541" y="351"/>
                    </a:cubicBezTo>
                    <a:cubicBezTo>
                      <a:pt x="541" y="351"/>
                      <a:pt x="541" y="351"/>
                      <a:pt x="513" y="367"/>
                    </a:cubicBezTo>
                    <a:cubicBezTo>
                      <a:pt x="489" y="355"/>
                      <a:pt x="468" y="339"/>
                      <a:pt x="449" y="318"/>
                    </a:cubicBezTo>
                    <a:cubicBezTo>
                      <a:pt x="449" y="318"/>
                      <a:pt x="449" y="318"/>
                      <a:pt x="457" y="287"/>
                    </a:cubicBezTo>
                    <a:cubicBezTo>
                      <a:pt x="451" y="278"/>
                      <a:pt x="446" y="268"/>
                      <a:pt x="442" y="258"/>
                    </a:cubicBezTo>
                    <a:cubicBezTo>
                      <a:pt x="436" y="247"/>
                      <a:pt x="433" y="235"/>
                      <a:pt x="431" y="225"/>
                    </a:cubicBezTo>
                    <a:cubicBezTo>
                      <a:pt x="431" y="225"/>
                      <a:pt x="431" y="225"/>
                      <a:pt x="403" y="209"/>
                    </a:cubicBezTo>
                    <a:cubicBezTo>
                      <a:pt x="401" y="180"/>
                      <a:pt x="405" y="152"/>
                      <a:pt x="414" y="126"/>
                    </a:cubicBezTo>
                    <a:cubicBezTo>
                      <a:pt x="414" y="126"/>
                      <a:pt x="414" y="126"/>
                      <a:pt x="445" y="116"/>
                    </a:cubicBezTo>
                    <a:cubicBezTo>
                      <a:pt x="454" y="97"/>
                      <a:pt x="467" y="81"/>
                      <a:pt x="483" y="66"/>
                    </a:cubicBezTo>
                    <a:cubicBezTo>
                      <a:pt x="483" y="66"/>
                      <a:pt x="483" y="66"/>
                      <a:pt x="483" y="33"/>
                    </a:cubicBezTo>
                    <a:cubicBezTo>
                      <a:pt x="494" y="25"/>
                      <a:pt x="506" y="18"/>
                      <a:pt x="519" y="13"/>
                    </a:cubicBezTo>
                    <a:cubicBezTo>
                      <a:pt x="532" y="7"/>
                      <a:pt x="546" y="3"/>
                      <a:pt x="558" y="0"/>
                    </a:cubicBezTo>
                    <a:cubicBezTo>
                      <a:pt x="558" y="0"/>
                      <a:pt x="558" y="0"/>
                      <a:pt x="583" y="22"/>
                    </a:cubicBezTo>
                    <a:cubicBezTo>
                      <a:pt x="604" y="21"/>
                      <a:pt x="624" y="23"/>
                      <a:pt x="644" y="30"/>
                    </a:cubicBezTo>
                    <a:cubicBezTo>
                      <a:pt x="644" y="30"/>
                      <a:pt x="644" y="30"/>
                      <a:pt x="673" y="14"/>
                    </a:cubicBezTo>
                    <a:cubicBezTo>
                      <a:pt x="697" y="24"/>
                      <a:pt x="720" y="41"/>
                      <a:pt x="738" y="62"/>
                    </a:cubicBezTo>
                    <a:cubicBezTo>
                      <a:pt x="738" y="62"/>
                      <a:pt x="738" y="62"/>
                      <a:pt x="732" y="93"/>
                    </a:cubicBezTo>
                    <a:cubicBezTo>
                      <a:pt x="738" y="103"/>
                      <a:pt x="744" y="113"/>
                      <a:pt x="749" y="124"/>
                    </a:cubicBezTo>
                    <a:cubicBezTo>
                      <a:pt x="753" y="134"/>
                      <a:pt x="756" y="144"/>
                      <a:pt x="759" y="154"/>
                    </a:cubicBezTo>
                    <a:cubicBezTo>
                      <a:pt x="759" y="154"/>
                      <a:pt x="759" y="154"/>
                      <a:pt x="786" y="171"/>
                    </a:cubicBezTo>
                    <a:close/>
                    <a:moveTo>
                      <a:pt x="629" y="269"/>
                    </a:moveTo>
                    <a:cubicBezTo>
                      <a:pt x="671" y="251"/>
                      <a:pt x="691" y="200"/>
                      <a:pt x="672" y="157"/>
                    </a:cubicBezTo>
                    <a:cubicBezTo>
                      <a:pt x="654" y="114"/>
                      <a:pt x="604" y="95"/>
                      <a:pt x="561" y="113"/>
                    </a:cubicBezTo>
                    <a:cubicBezTo>
                      <a:pt x="519" y="132"/>
                      <a:pt x="499" y="181"/>
                      <a:pt x="518" y="225"/>
                    </a:cubicBezTo>
                    <a:cubicBezTo>
                      <a:pt x="536" y="268"/>
                      <a:pt x="586" y="288"/>
                      <a:pt x="629" y="269"/>
                    </a:cubicBezTo>
                    <a:close/>
                    <a:moveTo>
                      <a:pt x="176" y="365"/>
                    </a:moveTo>
                    <a:cubicBezTo>
                      <a:pt x="176" y="316"/>
                      <a:pt x="137" y="277"/>
                      <a:pt x="88" y="277"/>
                    </a:cubicBezTo>
                    <a:cubicBezTo>
                      <a:pt x="39" y="277"/>
                      <a:pt x="0" y="316"/>
                      <a:pt x="0" y="365"/>
                    </a:cubicBezTo>
                    <a:cubicBezTo>
                      <a:pt x="0" y="414"/>
                      <a:pt x="39" y="454"/>
                      <a:pt x="88" y="454"/>
                    </a:cubicBezTo>
                    <a:cubicBezTo>
                      <a:pt x="137" y="454"/>
                      <a:pt x="176" y="414"/>
                      <a:pt x="176" y="3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14372BEA-677C-499E-8223-3A440BB221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0" y="671"/>
                <a:ext cx="3069" cy="3186"/>
              </a:xfrm>
              <a:custGeom>
                <a:avLst/>
                <a:gdLst>
                  <a:gd name="T0" fmla="*/ 1490 w 1638"/>
                  <a:gd name="T1" fmla="*/ 1199 h 1699"/>
                  <a:gd name="T2" fmla="*/ 1167 w 1638"/>
                  <a:gd name="T3" fmla="*/ 1410 h 1699"/>
                  <a:gd name="T4" fmla="*/ 1104 w 1638"/>
                  <a:gd name="T5" fmla="*/ 1699 h 1699"/>
                  <a:gd name="T6" fmla="*/ 670 w 1638"/>
                  <a:gd name="T7" fmla="*/ 1298 h 1699"/>
                  <a:gd name="T8" fmla="*/ 1123 w 1638"/>
                  <a:gd name="T9" fmla="*/ 1655 h 1699"/>
                  <a:gd name="T10" fmla="*/ 1151 w 1638"/>
                  <a:gd name="T11" fmla="*/ 1364 h 1699"/>
                  <a:gd name="T12" fmla="*/ 1446 w 1638"/>
                  <a:gd name="T13" fmla="*/ 1200 h 1699"/>
                  <a:gd name="T14" fmla="*/ 1465 w 1638"/>
                  <a:gd name="T15" fmla="*/ 1039 h 1699"/>
                  <a:gd name="T16" fmla="*/ 1465 w 1638"/>
                  <a:gd name="T17" fmla="*/ 822 h 1699"/>
                  <a:gd name="T18" fmla="*/ 1447 w 1638"/>
                  <a:gd name="T19" fmla="*/ 617 h 1699"/>
                  <a:gd name="T20" fmla="*/ 1498 w 1638"/>
                  <a:gd name="T21" fmla="*/ 709 h 1699"/>
                  <a:gd name="T22" fmla="*/ 1626 w 1638"/>
                  <a:gd name="T23" fmla="*/ 1024 h 1699"/>
                  <a:gd name="T24" fmla="*/ 487 w 1638"/>
                  <a:gd name="T25" fmla="*/ 628 h 1699"/>
                  <a:gd name="T26" fmla="*/ 528 w 1638"/>
                  <a:gd name="T27" fmla="*/ 536 h 1699"/>
                  <a:gd name="T28" fmla="*/ 621 w 1638"/>
                  <a:gd name="T29" fmla="*/ 499 h 1699"/>
                  <a:gd name="T30" fmla="*/ 610 w 1638"/>
                  <a:gd name="T31" fmla="*/ 404 h 1699"/>
                  <a:gd name="T32" fmla="*/ 666 w 1638"/>
                  <a:gd name="T33" fmla="*/ 319 h 1699"/>
                  <a:gd name="T34" fmla="*/ 647 w 1638"/>
                  <a:gd name="T35" fmla="*/ 220 h 1699"/>
                  <a:gd name="T36" fmla="*/ 588 w 1638"/>
                  <a:gd name="T37" fmla="*/ 118 h 1699"/>
                  <a:gd name="T38" fmla="*/ 512 w 1638"/>
                  <a:gd name="T39" fmla="*/ 52 h 1699"/>
                  <a:gd name="T40" fmla="*/ 414 w 1638"/>
                  <a:gd name="T41" fmla="*/ 69 h 1699"/>
                  <a:gd name="T42" fmla="*/ 333 w 1638"/>
                  <a:gd name="T43" fmla="*/ 0 h 1699"/>
                  <a:gd name="T44" fmla="*/ 252 w 1638"/>
                  <a:gd name="T45" fmla="*/ 69 h 1699"/>
                  <a:gd name="T46" fmla="*/ 154 w 1638"/>
                  <a:gd name="T47" fmla="*/ 52 h 1699"/>
                  <a:gd name="T48" fmla="*/ 78 w 1638"/>
                  <a:gd name="T49" fmla="*/ 118 h 1699"/>
                  <a:gd name="T50" fmla="*/ 19 w 1638"/>
                  <a:gd name="T51" fmla="*/ 220 h 1699"/>
                  <a:gd name="T52" fmla="*/ 0 w 1638"/>
                  <a:gd name="T53" fmla="*/ 318 h 1699"/>
                  <a:gd name="T54" fmla="*/ 56 w 1638"/>
                  <a:gd name="T55" fmla="*/ 404 h 1699"/>
                  <a:gd name="T56" fmla="*/ 45 w 1638"/>
                  <a:gd name="T57" fmla="*/ 499 h 1699"/>
                  <a:gd name="T58" fmla="*/ 138 w 1638"/>
                  <a:gd name="T59" fmla="*/ 536 h 1699"/>
                  <a:gd name="T60" fmla="*/ 179 w 1638"/>
                  <a:gd name="T61" fmla="*/ 628 h 1699"/>
                  <a:gd name="T62" fmla="*/ 274 w 1638"/>
                  <a:gd name="T63" fmla="*/ 661 h 1699"/>
                  <a:gd name="T64" fmla="*/ 392 w 1638"/>
                  <a:gd name="T65" fmla="*/ 661 h 1699"/>
                  <a:gd name="T66" fmla="*/ 310 w 1638"/>
                  <a:gd name="T67" fmla="*/ 565 h 1699"/>
                  <a:gd name="T68" fmla="*/ 234 w 1638"/>
                  <a:gd name="T69" fmla="*/ 604 h 1699"/>
                  <a:gd name="T70" fmla="*/ 200 w 1638"/>
                  <a:gd name="T71" fmla="*/ 528 h 1699"/>
                  <a:gd name="T72" fmla="*/ 96 w 1638"/>
                  <a:gd name="T73" fmla="*/ 498 h 1699"/>
                  <a:gd name="T74" fmla="*/ 105 w 1638"/>
                  <a:gd name="T75" fmla="*/ 413 h 1699"/>
                  <a:gd name="T76" fmla="*/ 91 w 1638"/>
                  <a:gd name="T77" fmla="*/ 334 h 1699"/>
                  <a:gd name="T78" fmla="*/ 54 w 1638"/>
                  <a:gd name="T79" fmla="*/ 258 h 1699"/>
                  <a:gd name="T80" fmla="*/ 141 w 1638"/>
                  <a:gd name="T81" fmla="*/ 193 h 1699"/>
                  <a:gd name="T82" fmla="*/ 148 w 1638"/>
                  <a:gd name="T83" fmla="*/ 112 h 1699"/>
                  <a:gd name="T84" fmla="*/ 233 w 1638"/>
                  <a:gd name="T85" fmla="*/ 123 h 1699"/>
                  <a:gd name="T86" fmla="*/ 308 w 1638"/>
                  <a:gd name="T87" fmla="*/ 45 h 1699"/>
                  <a:gd name="T88" fmla="*/ 381 w 1638"/>
                  <a:gd name="T89" fmla="*/ 106 h 1699"/>
                  <a:gd name="T90" fmla="*/ 444 w 1638"/>
                  <a:gd name="T91" fmla="*/ 127 h 1699"/>
                  <a:gd name="T92" fmla="*/ 537 w 1638"/>
                  <a:gd name="T93" fmla="*/ 129 h 1699"/>
                  <a:gd name="T94" fmla="*/ 554 w 1638"/>
                  <a:gd name="T95" fmla="*/ 238 h 1699"/>
                  <a:gd name="T96" fmla="*/ 617 w 1638"/>
                  <a:gd name="T97" fmla="*/ 283 h 1699"/>
                  <a:gd name="T98" fmla="*/ 575 w 1638"/>
                  <a:gd name="T99" fmla="*/ 346 h 1699"/>
                  <a:gd name="T100" fmla="*/ 594 w 1638"/>
                  <a:gd name="T101" fmla="*/ 455 h 1699"/>
                  <a:gd name="T102" fmla="*/ 514 w 1638"/>
                  <a:gd name="T103" fmla="*/ 489 h 1699"/>
                  <a:gd name="T104" fmla="*/ 455 w 1638"/>
                  <a:gd name="T105" fmla="*/ 535 h 1699"/>
                  <a:gd name="T106" fmla="*/ 407 w 1638"/>
                  <a:gd name="T107" fmla="*/ 612 h 1699"/>
                  <a:gd name="T108" fmla="*/ 511 w 1638"/>
                  <a:gd name="T109" fmla="*/ 334 h 1699"/>
                  <a:gd name="T110" fmla="*/ 333 w 1638"/>
                  <a:gd name="T111" fmla="*/ 512 h 1699"/>
                  <a:gd name="T112" fmla="*/ 333 w 1638"/>
                  <a:gd name="T113" fmla="*/ 468 h 1699"/>
                  <a:gd name="T114" fmla="*/ 467 w 1638"/>
                  <a:gd name="T115" fmla="*/ 334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8" h="1699">
                    <a:moveTo>
                      <a:pt x="1626" y="1024"/>
                    </a:moveTo>
                    <a:cubicBezTo>
                      <a:pt x="1618" y="1042"/>
                      <a:pt x="1577" y="1086"/>
                      <a:pt x="1486" y="1084"/>
                    </a:cubicBezTo>
                    <a:cubicBezTo>
                      <a:pt x="1488" y="1111"/>
                      <a:pt x="1490" y="1154"/>
                      <a:pt x="1490" y="1199"/>
                    </a:cubicBezTo>
                    <a:cubicBezTo>
                      <a:pt x="1490" y="1335"/>
                      <a:pt x="1473" y="1369"/>
                      <a:pt x="1459" y="1384"/>
                    </a:cubicBezTo>
                    <a:cubicBezTo>
                      <a:pt x="1445" y="1398"/>
                      <a:pt x="1412" y="1417"/>
                      <a:pt x="1282" y="1416"/>
                    </a:cubicBezTo>
                    <a:cubicBezTo>
                      <a:pt x="1246" y="1415"/>
                      <a:pt x="1198" y="1413"/>
                      <a:pt x="1167" y="1410"/>
                    </a:cubicBezTo>
                    <a:cubicBezTo>
                      <a:pt x="1167" y="1676"/>
                      <a:pt x="1167" y="1676"/>
                      <a:pt x="1167" y="1676"/>
                    </a:cubicBezTo>
                    <a:cubicBezTo>
                      <a:pt x="1167" y="1688"/>
                      <a:pt x="1158" y="1698"/>
                      <a:pt x="1147" y="1698"/>
                    </a:cubicBezTo>
                    <a:cubicBezTo>
                      <a:pt x="1144" y="1698"/>
                      <a:pt x="1128" y="1699"/>
                      <a:pt x="1104" y="1699"/>
                    </a:cubicBezTo>
                    <a:cubicBezTo>
                      <a:pt x="1016" y="1699"/>
                      <a:pt x="813" y="1690"/>
                      <a:pt x="680" y="1609"/>
                    </a:cubicBezTo>
                    <a:cubicBezTo>
                      <a:pt x="674" y="1606"/>
                      <a:pt x="670" y="1598"/>
                      <a:pt x="670" y="1591"/>
                    </a:cubicBezTo>
                    <a:cubicBezTo>
                      <a:pt x="670" y="1298"/>
                      <a:pt x="670" y="1298"/>
                      <a:pt x="670" y="1298"/>
                    </a:cubicBezTo>
                    <a:cubicBezTo>
                      <a:pt x="686" y="1311"/>
                      <a:pt x="701" y="1321"/>
                      <a:pt x="714" y="1327"/>
                    </a:cubicBezTo>
                    <a:cubicBezTo>
                      <a:pt x="714" y="1578"/>
                      <a:pt x="714" y="1578"/>
                      <a:pt x="714" y="1578"/>
                    </a:cubicBezTo>
                    <a:cubicBezTo>
                      <a:pt x="848" y="1652"/>
                      <a:pt x="1057" y="1656"/>
                      <a:pt x="1123" y="1655"/>
                    </a:cubicBezTo>
                    <a:cubicBezTo>
                      <a:pt x="1123" y="1385"/>
                      <a:pt x="1123" y="1385"/>
                      <a:pt x="1123" y="1385"/>
                    </a:cubicBezTo>
                    <a:cubicBezTo>
                      <a:pt x="1123" y="1378"/>
                      <a:pt x="1127" y="1371"/>
                      <a:pt x="1133" y="1367"/>
                    </a:cubicBezTo>
                    <a:cubicBezTo>
                      <a:pt x="1139" y="1364"/>
                      <a:pt x="1145" y="1363"/>
                      <a:pt x="1151" y="1364"/>
                    </a:cubicBezTo>
                    <a:cubicBezTo>
                      <a:pt x="1160" y="1366"/>
                      <a:pt x="1222" y="1371"/>
                      <a:pt x="1288" y="1372"/>
                    </a:cubicBezTo>
                    <a:cubicBezTo>
                      <a:pt x="1406" y="1372"/>
                      <a:pt x="1425" y="1355"/>
                      <a:pt x="1427" y="1354"/>
                    </a:cubicBezTo>
                    <a:cubicBezTo>
                      <a:pt x="1429" y="1352"/>
                      <a:pt x="1446" y="1331"/>
                      <a:pt x="1446" y="1200"/>
                    </a:cubicBezTo>
                    <a:cubicBezTo>
                      <a:pt x="1446" y="1129"/>
                      <a:pt x="1441" y="1063"/>
                      <a:pt x="1440" y="1062"/>
                    </a:cubicBezTo>
                    <a:cubicBezTo>
                      <a:pt x="1440" y="1056"/>
                      <a:pt x="1442" y="1049"/>
                      <a:pt x="1447" y="1045"/>
                    </a:cubicBezTo>
                    <a:cubicBezTo>
                      <a:pt x="1452" y="1040"/>
                      <a:pt x="1458" y="1038"/>
                      <a:pt x="1465" y="1039"/>
                    </a:cubicBezTo>
                    <a:cubicBezTo>
                      <a:pt x="1543" y="1047"/>
                      <a:pt x="1577" y="1019"/>
                      <a:pt x="1584" y="1008"/>
                    </a:cubicBezTo>
                    <a:cubicBezTo>
                      <a:pt x="1583" y="999"/>
                      <a:pt x="1571" y="971"/>
                      <a:pt x="1541" y="942"/>
                    </a:cubicBezTo>
                    <a:cubicBezTo>
                      <a:pt x="1499" y="900"/>
                      <a:pt x="1473" y="840"/>
                      <a:pt x="1465" y="822"/>
                    </a:cubicBezTo>
                    <a:cubicBezTo>
                      <a:pt x="1457" y="803"/>
                      <a:pt x="1456" y="765"/>
                      <a:pt x="1455" y="710"/>
                    </a:cubicBezTo>
                    <a:cubicBezTo>
                      <a:pt x="1454" y="689"/>
                      <a:pt x="1453" y="668"/>
                      <a:pt x="1452" y="654"/>
                    </a:cubicBezTo>
                    <a:cubicBezTo>
                      <a:pt x="1451" y="643"/>
                      <a:pt x="1449" y="631"/>
                      <a:pt x="1447" y="617"/>
                    </a:cubicBezTo>
                    <a:cubicBezTo>
                      <a:pt x="1461" y="604"/>
                      <a:pt x="1474" y="591"/>
                      <a:pt x="1485" y="578"/>
                    </a:cubicBezTo>
                    <a:cubicBezTo>
                      <a:pt x="1490" y="603"/>
                      <a:pt x="1494" y="631"/>
                      <a:pt x="1496" y="650"/>
                    </a:cubicBezTo>
                    <a:cubicBezTo>
                      <a:pt x="1497" y="666"/>
                      <a:pt x="1498" y="687"/>
                      <a:pt x="1498" y="709"/>
                    </a:cubicBezTo>
                    <a:cubicBezTo>
                      <a:pt x="1499" y="744"/>
                      <a:pt x="1501" y="792"/>
                      <a:pt x="1506" y="805"/>
                    </a:cubicBezTo>
                    <a:cubicBezTo>
                      <a:pt x="1519" y="838"/>
                      <a:pt x="1543" y="882"/>
                      <a:pt x="1572" y="911"/>
                    </a:cubicBezTo>
                    <a:cubicBezTo>
                      <a:pt x="1607" y="945"/>
                      <a:pt x="1638" y="995"/>
                      <a:pt x="1626" y="1024"/>
                    </a:cubicBezTo>
                    <a:close/>
                    <a:moveTo>
                      <a:pt x="405" y="658"/>
                    </a:moveTo>
                    <a:cubicBezTo>
                      <a:pt x="424" y="653"/>
                      <a:pt x="446" y="646"/>
                      <a:pt x="446" y="645"/>
                    </a:cubicBezTo>
                    <a:cubicBezTo>
                      <a:pt x="447" y="645"/>
                      <a:pt x="469" y="637"/>
                      <a:pt x="487" y="628"/>
                    </a:cubicBezTo>
                    <a:cubicBezTo>
                      <a:pt x="498" y="622"/>
                      <a:pt x="498" y="622"/>
                      <a:pt x="498" y="622"/>
                    </a:cubicBezTo>
                    <a:cubicBezTo>
                      <a:pt x="499" y="559"/>
                      <a:pt x="499" y="559"/>
                      <a:pt x="499" y="559"/>
                    </a:cubicBezTo>
                    <a:cubicBezTo>
                      <a:pt x="509" y="552"/>
                      <a:pt x="519" y="545"/>
                      <a:pt x="528" y="536"/>
                    </a:cubicBezTo>
                    <a:cubicBezTo>
                      <a:pt x="589" y="546"/>
                      <a:pt x="589" y="546"/>
                      <a:pt x="589" y="546"/>
                    </a:cubicBezTo>
                    <a:cubicBezTo>
                      <a:pt x="597" y="536"/>
                      <a:pt x="597" y="536"/>
                      <a:pt x="597" y="536"/>
                    </a:cubicBezTo>
                    <a:cubicBezTo>
                      <a:pt x="609" y="520"/>
                      <a:pt x="620" y="500"/>
                      <a:pt x="621" y="499"/>
                    </a:cubicBezTo>
                    <a:cubicBezTo>
                      <a:pt x="621" y="498"/>
                      <a:pt x="633" y="478"/>
                      <a:pt x="640" y="460"/>
                    </a:cubicBezTo>
                    <a:cubicBezTo>
                      <a:pt x="646" y="448"/>
                      <a:pt x="646" y="448"/>
                      <a:pt x="646" y="448"/>
                    </a:cubicBezTo>
                    <a:cubicBezTo>
                      <a:pt x="610" y="404"/>
                      <a:pt x="610" y="404"/>
                      <a:pt x="610" y="404"/>
                    </a:cubicBezTo>
                    <a:cubicBezTo>
                      <a:pt x="614" y="390"/>
                      <a:pt x="617" y="375"/>
                      <a:pt x="618" y="360"/>
                    </a:cubicBezTo>
                    <a:cubicBezTo>
                      <a:pt x="666" y="332"/>
                      <a:pt x="666" y="332"/>
                      <a:pt x="666" y="332"/>
                    </a:cubicBezTo>
                    <a:cubicBezTo>
                      <a:pt x="666" y="319"/>
                      <a:pt x="666" y="319"/>
                      <a:pt x="666" y="319"/>
                    </a:cubicBezTo>
                    <a:cubicBezTo>
                      <a:pt x="664" y="299"/>
                      <a:pt x="660" y="276"/>
                      <a:pt x="660" y="275"/>
                    </a:cubicBezTo>
                    <a:cubicBezTo>
                      <a:pt x="660" y="274"/>
                      <a:pt x="656" y="252"/>
                      <a:pt x="650" y="233"/>
                    </a:cubicBezTo>
                    <a:cubicBezTo>
                      <a:pt x="647" y="220"/>
                      <a:pt x="647" y="220"/>
                      <a:pt x="647" y="220"/>
                    </a:cubicBezTo>
                    <a:cubicBezTo>
                      <a:pt x="588" y="209"/>
                      <a:pt x="588" y="209"/>
                      <a:pt x="588" y="209"/>
                    </a:cubicBezTo>
                    <a:cubicBezTo>
                      <a:pt x="582" y="197"/>
                      <a:pt x="575" y="186"/>
                      <a:pt x="567" y="176"/>
                    </a:cubicBezTo>
                    <a:cubicBezTo>
                      <a:pt x="588" y="118"/>
                      <a:pt x="588" y="118"/>
                      <a:pt x="588" y="118"/>
                    </a:cubicBezTo>
                    <a:cubicBezTo>
                      <a:pt x="579" y="108"/>
                      <a:pt x="579" y="108"/>
                      <a:pt x="579" y="108"/>
                    </a:cubicBezTo>
                    <a:cubicBezTo>
                      <a:pt x="565" y="94"/>
                      <a:pt x="547" y="79"/>
                      <a:pt x="547" y="78"/>
                    </a:cubicBezTo>
                    <a:cubicBezTo>
                      <a:pt x="546" y="78"/>
                      <a:pt x="528" y="63"/>
                      <a:pt x="512" y="52"/>
                    </a:cubicBezTo>
                    <a:cubicBezTo>
                      <a:pt x="501" y="45"/>
                      <a:pt x="501" y="45"/>
                      <a:pt x="501" y="45"/>
                    </a:cubicBezTo>
                    <a:cubicBezTo>
                      <a:pt x="441" y="78"/>
                      <a:pt x="441" y="78"/>
                      <a:pt x="441" y="78"/>
                    </a:cubicBezTo>
                    <a:cubicBezTo>
                      <a:pt x="432" y="75"/>
                      <a:pt x="423" y="72"/>
                      <a:pt x="414" y="69"/>
                    </a:cubicBezTo>
                    <a:cubicBezTo>
                      <a:pt x="390" y="4"/>
                      <a:pt x="390" y="4"/>
                      <a:pt x="390" y="4"/>
                    </a:cubicBezTo>
                    <a:cubicBezTo>
                      <a:pt x="377" y="3"/>
                      <a:pt x="377" y="3"/>
                      <a:pt x="377" y="3"/>
                    </a:cubicBezTo>
                    <a:cubicBezTo>
                      <a:pt x="357" y="0"/>
                      <a:pt x="334" y="0"/>
                      <a:pt x="333" y="0"/>
                    </a:cubicBezTo>
                    <a:cubicBezTo>
                      <a:pt x="332" y="0"/>
                      <a:pt x="309" y="0"/>
                      <a:pt x="290" y="3"/>
                    </a:cubicBezTo>
                    <a:cubicBezTo>
                      <a:pt x="276" y="4"/>
                      <a:pt x="276" y="4"/>
                      <a:pt x="276" y="4"/>
                    </a:cubicBezTo>
                    <a:cubicBezTo>
                      <a:pt x="252" y="69"/>
                      <a:pt x="252" y="69"/>
                      <a:pt x="252" y="69"/>
                    </a:cubicBezTo>
                    <a:cubicBezTo>
                      <a:pt x="243" y="72"/>
                      <a:pt x="234" y="75"/>
                      <a:pt x="225" y="78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54" y="52"/>
                      <a:pt x="154" y="52"/>
                      <a:pt x="154" y="52"/>
                    </a:cubicBezTo>
                    <a:cubicBezTo>
                      <a:pt x="138" y="63"/>
                      <a:pt x="120" y="77"/>
                      <a:pt x="119" y="78"/>
                    </a:cubicBezTo>
                    <a:cubicBezTo>
                      <a:pt x="119" y="79"/>
                      <a:pt x="101" y="93"/>
                      <a:pt x="88" y="108"/>
                    </a:cubicBezTo>
                    <a:cubicBezTo>
                      <a:pt x="78" y="118"/>
                      <a:pt x="78" y="118"/>
                      <a:pt x="78" y="118"/>
                    </a:cubicBezTo>
                    <a:cubicBezTo>
                      <a:pt x="99" y="176"/>
                      <a:pt x="99" y="176"/>
                      <a:pt x="99" y="176"/>
                    </a:cubicBezTo>
                    <a:cubicBezTo>
                      <a:pt x="91" y="186"/>
                      <a:pt x="84" y="197"/>
                      <a:pt x="78" y="209"/>
                    </a:cubicBezTo>
                    <a:cubicBezTo>
                      <a:pt x="19" y="220"/>
                      <a:pt x="19" y="220"/>
                      <a:pt x="19" y="220"/>
                    </a:cubicBezTo>
                    <a:cubicBezTo>
                      <a:pt x="16" y="232"/>
                      <a:pt x="16" y="232"/>
                      <a:pt x="16" y="232"/>
                    </a:cubicBezTo>
                    <a:cubicBezTo>
                      <a:pt x="10" y="251"/>
                      <a:pt x="6" y="274"/>
                      <a:pt x="6" y="275"/>
                    </a:cubicBezTo>
                    <a:cubicBezTo>
                      <a:pt x="5" y="276"/>
                      <a:pt x="1" y="298"/>
                      <a:pt x="0" y="318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48" y="360"/>
                      <a:pt x="48" y="360"/>
                      <a:pt x="48" y="360"/>
                    </a:cubicBezTo>
                    <a:cubicBezTo>
                      <a:pt x="50" y="375"/>
                      <a:pt x="52" y="390"/>
                      <a:pt x="56" y="404"/>
                    </a:cubicBezTo>
                    <a:cubicBezTo>
                      <a:pt x="20" y="448"/>
                      <a:pt x="20" y="448"/>
                      <a:pt x="20" y="448"/>
                    </a:cubicBezTo>
                    <a:cubicBezTo>
                      <a:pt x="25" y="460"/>
                      <a:pt x="25" y="460"/>
                      <a:pt x="25" y="460"/>
                    </a:cubicBezTo>
                    <a:cubicBezTo>
                      <a:pt x="33" y="478"/>
                      <a:pt x="44" y="498"/>
                      <a:pt x="45" y="499"/>
                    </a:cubicBezTo>
                    <a:cubicBezTo>
                      <a:pt x="45" y="500"/>
                      <a:pt x="57" y="520"/>
                      <a:pt x="69" y="535"/>
                    </a:cubicBezTo>
                    <a:cubicBezTo>
                      <a:pt x="77" y="546"/>
                      <a:pt x="77" y="546"/>
                      <a:pt x="77" y="546"/>
                    </a:cubicBezTo>
                    <a:cubicBezTo>
                      <a:pt x="138" y="536"/>
                      <a:pt x="138" y="536"/>
                      <a:pt x="138" y="536"/>
                    </a:cubicBezTo>
                    <a:cubicBezTo>
                      <a:pt x="147" y="544"/>
                      <a:pt x="156" y="552"/>
                      <a:pt x="166" y="559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79" y="628"/>
                      <a:pt x="179" y="628"/>
                      <a:pt x="179" y="628"/>
                    </a:cubicBezTo>
                    <a:cubicBezTo>
                      <a:pt x="197" y="637"/>
                      <a:pt x="218" y="645"/>
                      <a:pt x="219" y="645"/>
                    </a:cubicBezTo>
                    <a:cubicBezTo>
                      <a:pt x="220" y="645"/>
                      <a:pt x="242" y="653"/>
                      <a:pt x="261" y="658"/>
                    </a:cubicBezTo>
                    <a:cubicBezTo>
                      <a:pt x="274" y="661"/>
                      <a:pt x="274" y="661"/>
                      <a:pt x="274" y="661"/>
                    </a:cubicBezTo>
                    <a:cubicBezTo>
                      <a:pt x="317" y="610"/>
                      <a:pt x="317" y="610"/>
                      <a:pt x="317" y="610"/>
                    </a:cubicBezTo>
                    <a:cubicBezTo>
                      <a:pt x="328" y="611"/>
                      <a:pt x="338" y="611"/>
                      <a:pt x="348" y="610"/>
                    </a:cubicBezTo>
                    <a:cubicBezTo>
                      <a:pt x="392" y="661"/>
                      <a:pt x="392" y="661"/>
                      <a:pt x="392" y="661"/>
                    </a:cubicBezTo>
                    <a:lnTo>
                      <a:pt x="405" y="658"/>
                    </a:lnTo>
                    <a:close/>
                    <a:moveTo>
                      <a:pt x="356" y="565"/>
                    </a:moveTo>
                    <a:cubicBezTo>
                      <a:pt x="340" y="567"/>
                      <a:pt x="325" y="567"/>
                      <a:pt x="310" y="565"/>
                    </a:cubicBezTo>
                    <a:cubicBezTo>
                      <a:pt x="299" y="564"/>
                      <a:pt x="299" y="564"/>
                      <a:pt x="299" y="564"/>
                    </a:cubicBezTo>
                    <a:cubicBezTo>
                      <a:pt x="258" y="612"/>
                      <a:pt x="258" y="612"/>
                      <a:pt x="258" y="612"/>
                    </a:cubicBezTo>
                    <a:cubicBezTo>
                      <a:pt x="245" y="608"/>
                      <a:pt x="234" y="604"/>
                      <a:pt x="234" y="604"/>
                    </a:cubicBezTo>
                    <a:cubicBezTo>
                      <a:pt x="234" y="604"/>
                      <a:pt x="223" y="600"/>
                      <a:pt x="211" y="594"/>
                    </a:cubicBezTo>
                    <a:cubicBezTo>
                      <a:pt x="210" y="535"/>
                      <a:pt x="210" y="535"/>
                      <a:pt x="210" y="535"/>
                    </a:cubicBezTo>
                    <a:cubicBezTo>
                      <a:pt x="200" y="528"/>
                      <a:pt x="200" y="528"/>
                      <a:pt x="200" y="528"/>
                    </a:cubicBezTo>
                    <a:cubicBezTo>
                      <a:pt x="186" y="519"/>
                      <a:pt x="172" y="509"/>
                      <a:pt x="160" y="497"/>
                    </a:cubicBezTo>
                    <a:cubicBezTo>
                      <a:pt x="152" y="489"/>
                      <a:pt x="152" y="489"/>
                      <a:pt x="152" y="489"/>
                    </a:cubicBezTo>
                    <a:cubicBezTo>
                      <a:pt x="96" y="498"/>
                      <a:pt x="96" y="498"/>
                      <a:pt x="96" y="498"/>
                    </a:cubicBezTo>
                    <a:cubicBezTo>
                      <a:pt x="89" y="487"/>
                      <a:pt x="83" y="477"/>
                      <a:pt x="83" y="477"/>
                    </a:cubicBezTo>
                    <a:cubicBezTo>
                      <a:pt x="83" y="477"/>
                      <a:pt x="77" y="466"/>
                      <a:pt x="71" y="455"/>
                    </a:cubicBezTo>
                    <a:cubicBezTo>
                      <a:pt x="105" y="413"/>
                      <a:pt x="105" y="413"/>
                      <a:pt x="105" y="413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96" y="384"/>
                      <a:pt x="92" y="365"/>
                      <a:pt x="91" y="346"/>
                    </a:cubicBezTo>
                    <a:cubicBezTo>
                      <a:pt x="91" y="334"/>
                      <a:pt x="91" y="334"/>
                      <a:pt x="91" y="334"/>
                    </a:cubicBezTo>
                    <a:cubicBezTo>
                      <a:pt x="45" y="308"/>
                      <a:pt x="45" y="308"/>
                      <a:pt x="45" y="308"/>
                    </a:cubicBezTo>
                    <a:cubicBezTo>
                      <a:pt x="47" y="294"/>
                      <a:pt x="49" y="283"/>
                      <a:pt x="49" y="283"/>
                    </a:cubicBezTo>
                    <a:cubicBezTo>
                      <a:pt x="49" y="282"/>
                      <a:pt x="51" y="271"/>
                      <a:pt x="54" y="258"/>
                    </a:cubicBezTo>
                    <a:cubicBezTo>
                      <a:pt x="108" y="248"/>
                      <a:pt x="108" y="248"/>
                      <a:pt x="108" y="248"/>
                    </a:cubicBezTo>
                    <a:cubicBezTo>
                      <a:pt x="113" y="238"/>
                      <a:pt x="113" y="238"/>
                      <a:pt x="113" y="238"/>
                    </a:cubicBezTo>
                    <a:cubicBezTo>
                      <a:pt x="120" y="222"/>
                      <a:pt x="130" y="207"/>
                      <a:pt x="141" y="193"/>
                    </a:cubicBezTo>
                    <a:cubicBezTo>
                      <a:pt x="148" y="184"/>
                      <a:pt x="148" y="184"/>
                      <a:pt x="148" y="184"/>
                    </a:cubicBezTo>
                    <a:cubicBezTo>
                      <a:pt x="129" y="129"/>
                      <a:pt x="129" y="129"/>
                      <a:pt x="129" y="129"/>
                    </a:cubicBezTo>
                    <a:cubicBezTo>
                      <a:pt x="138" y="120"/>
                      <a:pt x="148" y="112"/>
                      <a:pt x="148" y="112"/>
                    </a:cubicBezTo>
                    <a:cubicBezTo>
                      <a:pt x="148" y="112"/>
                      <a:pt x="157" y="104"/>
                      <a:pt x="168" y="96"/>
                    </a:cubicBezTo>
                    <a:cubicBezTo>
                      <a:pt x="223" y="127"/>
                      <a:pt x="223" y="127"/>
                      <a:pt x="223" y="127"/>
                    </a:cubicBezTo>
                    <a:cubicBezTo>
                      <a:pt x="233" y="123"/>
                      <a:pt x="233" y="123"/>
                      <a:pt x="233" y="123"/>
                    </a:cubicBezTo>
                    <a:cubicBezTo>
                      <a:pt x="246" y="117"/>
                      <a:pt x="260" y="112"/>
                      <a:pt x="274" y="109"/>
                    </a:cubicBezTo>
                    <a:cubicBezTo>
                      <a:pt x="285" y="106"/>
                      <a:pt x="285" y="106"/>
                      <a:pt x="285" y="106"/>
                    </a:cubicBezTo>
                    <a:cubicBezTo>
                      <a:pt x="308" y="45"/>
                      <a:pt x="308" y="45"/>
                      <a:pt x="308" y="45"/>
                    </a:cubicBezTo>
                    <a:cubicBezTo>
                      <a:pt x="321" y="44"/>
                      <a:pt x="333" y="44"/>
                      <a:pt x="333" y="44"/>
                    </a:cubicBezTo>
                    <a:cubicBezTo>
                      <a:pt x="333" y="44"/>
                      <a:pt x="345" y="44"/>
                      <a:pt x="358" y="45"/>
                    </a:cubicBezTo>
                    <a:cubicBezTo>
                      <a:pt x="381" y="106"/>
                      <a:pt x="381" y="106"/>
                      <a:pt x="381" y="106"/>
                    </a:cubicBezTo>
                    <a:cubicBezTo>
                      <a:pt x="393" y="109"/>
                      <a:pt x="393" y="109"/>
                      <a:pt x="393" y="109"/>
                    </a:cubicBezTo>
                    <a:cubicBezTo>
                      <a:pt x="407" y="112"/>
                      <a:pt x="420" y="117"/>
                      <a:pt x="434" y="123"/>
                    </a:cubicBezTo>
                    <a:cubicBezTo>
                      <a:pt x="444" y="127"/>
                      <a:pt x="444" y="127"/>
                      <a:pt x="444" y="127"/>
                    </a:cubicBezTo>
                    <a:cubicBezTo>
                      <a:pt x="499" y="96"/>
                      <a:pt x="499" y="96"/>
                      <a:pt x="499" y="96"/>
                    </a:cubicBezTo>
                    <a:cubicBezTo>
                      <a:pt x="509" y="104"/>
                      <a:pt x="518" y="112"/>
                      <a:pt x="518" y="112"/>
                    </a:cubicBezTo>
                    <a:cubicBezTo>
                      <a:pt x="519" y="112"/>
                      <a:pt x="528" y="120"/>
                      <a:pt x="537" y="129"/>
                    </a:cubicBezTo>
                    <a:cubicBezTo>
                      <a:pt x="518" y="184"/>
                      <a:pt x="518" y="184"/>
                      <a:pt x="518" y="184"/>
                    </a:cubicBezTo>
                    <a:cubicBezTo>
                      <a:pt x="526" y="193"/>
                      <a:pt x="526" y="193"/>
                      <a:pt x="526" y="193"/>
                    </a:cubicBezTo>
                    <a:cubicBezTo>
                      <a:pt x="537" y="207"/>
                      <a:pt x="546" y="222"/>
                      <a:pt x="554" y="238"/>
                    </a:cubicBezTo>
                    <a:cubicBezTo>
                      <a:pt x="558" y="248"/>
                      <a:pt x="558" y="248"/>
                      <a:pt x="558" y="248"/>
                    </a:cubicBezTo>
                    <a:cubicBezTo>
                      <a:pt x="612" y="258"/>
                      <a:pt x="612" y="258"/>
                      <a:pt x="612" y="258"/>
                    </a:cubicBezTo>
                    <a:cubicBezTo>
                      <a:pt x="615" y="271"/>
                      <a:pt x="617" y="283"/>
                      <a:pt x="617" y="283"/>
                    </a:cubicBezTo>
                    <a:cubicBezTo>
                      <a:pt x="617" y="283"/>
                      <a:pt x="619" y="295"/>
                      <a:pt x="620" y="308"/>
                    </a:cubicBezTo>
                    <a:cubicBezTo>
                      <a:pt x="576" y="334"/>
                      <a:pt x="576" y="334"/>
                      <a:pt x="576" y="334"/>
                    </a:cubicBezTo>
                    <a:cubicBezTo>
                      <a:pt x="575" y="346"/>
                      <a:pt x="575" y="346"/>
                      <a:pt x="575" y="346"/>
                    </a:cubicBezTo>
                    <a:cubicBezTo>
                      <a:pt x="574" y="365"/>
                      <a:pt x="570" y="384"/>
                      <a:pt x="565" y="403"/>
                    </a:cubicBezTo>
                    <a:cubicBezTo>
                      <a:pt x="561" y="414"/>
                      <a:pt x="561" y="414"/>
                      <a:pt x="561" y="414"/>
                    </a:cubicBezTo>
                    <a:cubicBezTo>
                      <a:pt x="594" y="455"/>
                      <a:pt x="594" y="455"/>
                      <a:pt x="594" y="455"/>
                    </a:cubicBezTo>
                    <a:cubicBezTo>
                      <a:pt x="589" y="467"/>
                      <a:pt x="583" y="477"/>
                      <a:pt x="583" y="477"/>
                    </a:cubicBezTo>
                    <a:cubicBezTo>
                      <a:pt x="583" y="477"/>
                      <a:pt x="577" y="488"/>
                      <a:pt x="569" y="499"/>
                    </a:cubicBezTo>
                    <a:cubicBezTo>
                      <a:pt x="514" y="489"/>
                      <a:pt x="514" y="489"/>
                      <a:pt x="514" y="489"/>
                    </a:cubicBezTo>
                    <a:cubicBezTo>
                      <a:pt x="506" y="497"/>
                      <a:pt x="506" y="497"/>
                      <a:pt x="506" y="497"/>
                    </a:cubicBezTo>
                    <a:cubicBezTo>
                      <a:pt x="493" y="509"/>
                      <a:pt x="480" y="519"/>
                      <a:pt x="466" y="529"/>
                    </a:cubicBezTo>
                    <a:cubicBezTo>
                      <a:pt x="455" y="535"/>
                      <a:pt x="455" y="535"/>
                      <a:pt x="455" y="535"/>
                    </a:cubicBezTo>
                    <a:cubicBezTo>
                      <a:pt x="455" y="594"/>
                      <a:pt x="455" y="594"/>
                      <a:pt x="455" y="594"/>
                    </a:cubicBezTo>
                    <a:cubicBezTo>
                      <a:pt x="443" y="600"/>
                      <a:pt x="432" y="604"/>
                      <a:pt x="431" y="604"/>
                    </a:cubicBezTo>
                    <a:cubicBezTo>
                      <a:pt x="431" y="604"/>
                      <a:pt x="420" y="608"/>
                      <a:pt x="407" y="612"/>
                    </a:cubicBezTo>
                    <a:cubicBezTo>
                      <a:pt x="367" y="564"/>
                      <a:pt x="367" y="564"/>
                      <a:pt x="367" y="564"/>
                    </a:cubicBezTo>
                    <a:lnTo>
                      <a:pt x="356" y="565"/>
                    </a:lnTo>
                    <a:close/>
                    <a:moveTo>
                      <a:pt x="511" y="334"/>
                    </a:moveTo>
                    <a:cubicBezTo>
                      <a:pt x="511" y="236"/>
                      <a:pt x="431" y="156"/>
                      <a:pt x="333" y="156"/>
                    </a:cubicBezTo>
                    <a:cubicBezTo>
                      <a:pt x="235" y="156"/>
                      <a:pt x="155" y="236"/>
                      <a:pt x="155" y="334"/>
                    </a:cubicBezTo>
                    <a:cubicBezTo>
                      <a:pt x="155" y="432"/>
                      <a:pt x="235" y="512"/>
                      <a:pt x="333" y="512"/>
                    </a:cubicBezTo>
                    <a:cubicBezTo>
                      <a:pt x="431" y="512"/>
                      <a:pt x="511" y="432"/>
                      <a:pt x="511" y="334"/>
                    </a:cubicBezTo>
                    <a:close/>
                    <a:moveTo>
                      <a:pt x="467" y="334"/>
                    </a:moveTo>
                    <a:cubicBezTo>
                      <a:pt x="467" y="408"/>
                      <a:pt x="407" y="468"/>
                      <a:pt x="333" y="468"/>
                    </a:cubicBezTo>
                    <a:cubicBezTo>
                      <a:pt x="259" y="468"/>
                      <a:pt x="199" y="408"/>
                      <a:pt x="199" y="334"/>
                    </a:cubicBezTo>
                    <a:cubicBezTo>
                      <a:pt x="199" y="260"/>
                      <a:pt x="259" y="200"/>
                      <a:pt x="333" y="200"/>
                    </a:cubicBezTo>
                    <a:cubicBezTo>
                      <a:pt x="407" y="200"/>
                      <a:pt x="467" y="260"/>
                      <a:pt x="467" y="3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cxnSp>
        <p:nvCxnSpPr>
          <p:cNvPr id="39" name="Straight Connector 47">
            <a:extLst>
              <a:ext uri="{FF2B5EF4-FFF2-40B4-BE49-F238E27FC236}">
                <a16:creationId xmlns:a16="http://schemas.microsoft.com/office/drawing/2014/main" id="{CDEECCAB-76C2-45B8-9544-CC70B2E79A2E}"/>
              </a:ext>
            </a:extLst>
          </p:cNvPr>
          <p:cNvCxnSpPr>
            <a:cxnSpLocks/>
          </p:cNvCxnSpPr>
          <p:nvPr/>
        </p:nvCxnSpPr>
        <p:spPr>
          <a:xfrm flipH="1">
            <a:off x="5397186" y="4075743"/>
            <a:ext cx="421430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7">
            <a:extLst>
              <a:ext uri="{FF2B5EF4-FFF2-40B4-BE49-F238E27FC236}">
                <a16:creationId xmlns:a16="http://schemas.microsoft.com/office/drawing/2014/main" id="{BD41CAD0-138F-46C8-AF5C-BEB56BDB5C0C}"/>
              </a:ext>
            </a:extLst>
          </p:cNvPr>
          <p:cNvCxnSpPr>
            <a:cxnSpLocks/>
          </p:cNvCxnSpPr>
          <p:nvPr/>
        </p:nvCxnSpPr>
        <p:spPr>
          <a:xfrm flipH="1">
            <a:off x="5397186" y="5714493"/>
            <a:ext cx="421430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67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D13759F-A30B-4184-BA0F-CFBADF83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Leitstelle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7CF5F6-0AA7-4118-A307-5E30A289F1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Westfalen Weser | Unternehmenspräsentation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182F74-4B57-433A-9ED2-29055EEA30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7</a:t>
            </a:fld>
            <a:endParaRPr lang="de-DE" dirty="0"/>
          </a:p>
        </p:txBody>
      </p:sp>
      <p:pic>
        <p:nvPicPr>
          <p:cNvPr id="11" name="Bildplatzhalter 10" descr="Ein Bild, das Person, Mann, Telefon, Mobiltelefon enthält.&#10;&#10;Automatisch generierte Beschreibung">
            <a:extLst>
              <a:ext uri="{FF2B5EF4-FFF2-40B4-BE49-F238E27FC236}">
                <a16:creationId xmlns:a16="http://schemas.microsoft.com/office/drawing/2014/main" id="{9002EB5E-3D47-4532-B989-2E4A3EB1DA5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r="6400"/>
          <a:stretch>
            <a:fillRect/>
          </a:stretch>
        </p:blipFill>
        <p:spPr/>
      </p:pic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032EE8F-D929-42ED-B76E-5D1DBDB29533}"/>
              </a:ext>
            </a:extLst>
          </p:cNvPr>
          <p:cNvSpPr txBox="1">
            <a:spLocks/>
          </p:cNvSpPr>
          <p:nvPr/>
        </p:nvSpPr>
        <p:spPr>
          <a:xfrm>
            <a:off x="6138923" y="1777907"/>
            <a:ext cx="5573651" cy="12304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0188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de-DE" sz="1800" b="0" dirty="0">
                <a:solidFill>
                  <a:schemeClr val="tx2"/>
                </a:solidFill>
              </a:rPr>
              <a:t>Systemsicherheit gewährleistet durch </a:t>
            </a:r>
            <a:br>
              <a:rPr lang="de-DE" sz="1800" b="0" dirty="0">
                <a:solidFill>
                  <a:schemeClr val="tx2"/>
                </a:solidFill>
              </a:rPr>
            </a:br>
            <a:r>
              <a:rPr lang="de-DE" sz="1800" b="0" dirty="0">
                <a:solidFill>
                  <a:schemeClr val="tx2"/>
                </a:solidFill>
              </a:rPr>
              <a:t>24-Stunden-Besetzung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9DBD0DD5-8C5D-4262-B582-A479A48C7BDB}"/>
              </a:ext>
            </a:extLst>
          </p:cNvPr>
          <p:cNvSpPr txBox="1">
            <a:spLocks/>
          </p:cNvSpPr>
          <p:nvPr/>
        </p:nvSpPr>
        <p:spPr>
          <a:xfrm>
            <a:off x="6138924" y="5077462"/>
            <a:ext cx="5573650" cy="12304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de-DE"/>
            </a:defPPr>
            <a:lvl1pPr indent="0" algn="ctr">
              <a:spcBef>
                <a:spcPct val="20000"/>
              </a:spcBef>
              <a:spcAft>
                <a:spcPts val="12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2pPr>
            <a:lvl3pPr indent="-228600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3pPr>
            <a:lvl4pPr indent="-228600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4pPr>
            <a:lvl5pPr indent="-230188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r>
              <a:rPr lang="de-DE" sz="1800" dirty="0"/>
              <a:t>Überwachung, Schaltabwicklung und Störungsmanagement des eigenen Netzes und von Kundenanlagen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CD073CB-4E16-4DF9-AE41-D29B071AFE04}"/>
              </a:ext>
            </a:extLst>
          </p:cNvPr>
          <p:cNvSpPr txBox="1">
            <a:spLocks/>
          </p:cNvSpPr>
          <p:nvPr/>
        </p:nvSpPr>
        <p:spPr>
          <a:xfrm>
            <a:off x="6138923" y="3427685"/>
            <a:ext cx="5573651" cy="12304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de-DE"/>
            </a:defPPr>
            <a:lvl1pPr indent="0" algn="ctr">
              <a:spcBef>
                <a:spcPct val="20000"/>
              </a:spcBef>
              <a:spcAft>
                <a:spcPts val="12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2pPr>
            <a:lvl3pPr indent="-228600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3pPr>
            <a:lvl4pPr indent="-228600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4pPr>
            <a:lvl5pPr indent="-230188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r>
              <a:rPr lang="de-DE" sz="1800" dirty="0"/>
              <a:t>Modernste Leitsystemtechnik und Mehrspartenbetrieb (Strom, Gas, Wasser)</a:t>
            </a:r>
          </a:p>
        </p:txBody>
      </p:sp>
      <p:cxnSp>
        <p:nvCxnSpPr>
          <p:cNvPr id="40" name="Straight Connector 47">
            <a:extLst>
              <a:ext uri="{FF2B5EF4-FFF2-40B4-BE49-F238E27FC236}">
                <a16:creationId xmlns:a16="http://schemas.microsoft.com/office/drawing/2014/main" id="{6F0E5C4C-8ADA-4B2F-8409-B3B8D680450D}"/>
              </a:ext>
            </a:extLst>
          </p:cNvPr>
          <p:cNvCxnSpPr>
            <a:cxnSpLocks/>
          </p:cNvCxnSpPr>
          <p:nvPr/>
        </p:nvCxnSpPr>
        <p:spPr>
          <a:xfrm flipH="1">
            <a:off x="5397186" y="2436992"/>
            <a:ext cx="421430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55">
            <a:extLst>
              <a:ext uri="{FF2B5EF4-FFF2-40B4-BE49-F238E27FC236}">
                <a16:creationId xmlns:a16="http://schemas.microsoft.com/office/drawing/2014/main" id="{198BBF10-74C4-49CB-9B1F-A5CE24DAEEF5}"/>
              </a:ext>
            </a:extLst>
          </p:cNvPr>
          <p:cNvSpPr/>
          <p:nvPr/>
        </p:nvSpPr>
        <p:spPr bwMode="gray">
          <a:xfrm>
            <a:off x="3957186" y="4994493"/>
            <a:ext cx="1440000" cy="14400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E2E2E2"/>
            </a:solidFill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 rtlCol="0" anchor="ctr"/>
          <a:lstStyle/>
          <a:p>
            <a:pPr algn="ctr">
              <a:buClr>
                <a:srgbClr val="717171"/>
              </a:buClr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7" name="Oval 43">
            <a:extLst>
              <a:ext uri="{FF2B5EF4-FFF2-40B4-BE49-F238E27FC236}">
                <a16:creationId xmlns:a16="http://schemas.microsoft.com/office/drawing/2014/main" id="{7472C720-9FA2-45C8-8219-BBA4676F5A9B}"/>
              </a:ext>
            </a:extLst>
          </p:cNvPr>
          <p:cNvSpPr/>
          <p:nvPr/>
        </p:nvSpPr>
        <p:spPr bwMode="gray">
          <a:xfrm>
            <a:off x="3957186" y="1716992"/>
            <a:ext cx="1440000" cy="14400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E2E2E2"/>
            </a:solidFill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 rtlCol="0" anchor="ctr"/>
          <a:lstStyle/>
          <a:p>
            <a:pPr algn="ctr">
              <a:buClr>
                <a:srgbClr val="717171"/>
              </a:buClr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8" name="AutoShape 14">
            <a:extLst>
              <a:ext uri="{FF2B5EF4-FFF2-40B4-BE49-F238E27FC236}">
                <a16:creationId xmlns:a16="http://schemas.microsoft.com/office/drawing/2014/main" id="{EDA2799F-5B13-4B18-B82D-60B6B8AA49C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097204" y="1813474"/>
            <a:ext cx="1159667" cy="115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Oval 48">
            <a:extLst>
              <a:ext uri="{FF2B5EF4-FFF2-40B4-BE49-F238E27FC236}">
                <a16:creationId xmlns:a16="http://schemas.microsoft.com/office/drawing/2014/main" id="{E2A5817C-59CC-4DA0-B26B-6E8651DB84DC}"/>
              </a:ext>
            </a:extLst>
          </p:cNvPr>
          <p:cNvSpPr/>
          <p:nvPr/>
        </p:nvSpPr>
        <p:spPr bwMode="gray">
          <a:xfrm>
            <a:off x="3957186" y="3355743"/>
            <a:ext cx="1440000" cy="14400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E2E2E2"/>
            </a:solidFill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 rtlCol="0" anchor="ctr"/>
          <a:lstStyle/>
          <a:p>
            <a:pPr algn="ctr">
              <a:buClr>
                <a:srgbClr val="717171"/>
              </a:buClr>
            </a:pP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68" name="Straight Connector 47">
            <a:extLst>
              <a:ext uri="{FF2B5EF4-FFF2-40B4-BE49-F238E27FC236}">
                <a16:creationId xmlns:a16="http://schemas.microsoft.com/office/drawing/2014/main" id="{22C480CC-4C3E-42FA-B97B-11B5A9B6ED72}"/>
              </a:ext>
            </a:extLst>
          </p:cNvPr>
          <p:cNvCxnSpPr>
            <a:cxnSpLocks/>
          </p:cNvCxnSpPr>
          <p:nvPr/>
        </p:nvCxnSpPr>
        <p:spPr>
          <a:xfrm flipH="1">
            <a:off x="5397186" y="4075743"/>
            <a:ext cx="421430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47">
            <a:extLst>
              <a:ext uri="{FF2B5EF4-FFF2-40B4-BE49-F238E27FC236}">
                <a16:creationId xmlns:a16="http://schemas.microsoft.com/office/drawing/2014/main" id="{BE7A98E2-5B4A-4765-8966-4C6E7241BAA1}"/>
              </a:ext>
            </a:extLst>
          </p:cNvPr>
          <p:cNvCxnSpPr>
            <a:cxnSpLocks/>
          </p:cNvCxnSpPr>
          <p:nvPr/>
        </p:nvCxnSpPr>
        <p:spPr>
          <a:xfrm flipH="1">
            <a:off x="5397186" y="5714493"/>
            <a:ext cx="421430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132">
            <a:extLst>
              <a:ext uri="{FF2B5EF4-FFF2-40B4-BE49-F238E27FC236}">
                <a16:creationId xmlns:a16="http://schemas.microsoft.com/office/drawing/2014/main" id="{1D7D30D3-F183-4D02-8102-C5718E88105A}"/>
              </a:ext>
            </a:extLst>
          </p:cNvPr>
          <p:cNvGrpSpPr>
            <a:grpSpLocks noChangeAspect="1"/>
          </p:cNvGrpSpPr>
          <p:nvPr/>
        </p:nvGrpSpPr>
        <p:grpSpPr>
          <a:xfrm>
            <a:off x="3973322" y="1719001"/>
            <a:ext cx="1420899" cy="1422268"/>
            <a:chOff x="5273675" y="2606675"/>
            <a:chExt cx="1644650" cy="1644650"/>
          </a:xfrm>
        </p:grpSpPr>
        <p:sp>
          <p:nvSpPr>
            <p:cNvPr id="29" name="AutoShape 826">
              <a:extLst>
                <a:ext uri="{FF2B5EF4-FFF2-40B4-BE49-F238E27FC236}">
                  <a16:creationId xmlns:a16="http://schemas.microsoft.com/office/drawing/2014/main" id="{564417EB-9287-4872-8EF1-5BD25FB72E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30" name="Group 134">
              <a:extLst>
                <a:ext uri="{FF2B5EF4-FFF2-40B4-BE49-F238E27FC236}">
                  <a16:creationId xmlns:a16="http://schemas.microsoft.com/office/drawing/2014/main" id="{5A21BEC5-E176-4332-A72E-DC6D48088A72}"/>
                </a:ext>
              </a:extLst>
            </p:cNvPr>
            <p:cNvGrpSpPr/>
            <p:nvPr/>
          </p:nvGrpSpPr>
          <p:grpSpPr>
            <a:xfrm>
              <a:off x="5443538" y="2778124"/>
              <a:ext cx="1304925" cy="1303338"/>
              <a:chOff x="5443538" y="2778124"/>
              <a:chExt cx="1304925" cy="1303338"/>
            </a:xfrm>
          </p:grpSpPr>
          <p:sp>
            <p:nvSpPr>
              <p:cNvPr id="31" name="Freeform 135">
                <a:extLst>
                  <a:ext uri="{FF2B5EF4-FFF2-40B4-BE49-F238E27FC236}">
                    <a16:creationId xmlns:a16="http://schemas.microsoft.com/office/drawing/2014/main" id="{333A898A-E5ED-436A-9C2F-0277FDD62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3862" y="2838449"/>
                <a:ext cx="1185864" cy="1185864"/>
              </a:xfrm>
              <a:custGeom>
                <a:avLst/>
                <a:gdLst>
                  <a:gd name="connsiteX0" fmla="*/ 593369 w 1185864"/>
                  <a:gd name="connsiteY0" fmla="*/ 1073150 h 1185864"/>
                  <a:gd name="connsiteX1" fmla="*/ 561975 w 1185864"/>
                  <a:gd name="connsiteY1" fmla="*/ 1104551 h 1185864"/>
                  <a:gd name="connsiteX2" fmla="*/ 561975 w 1185864"/>
                  <a:gd name="connsiteY2" fmla="*/ 1140947 h 1185864"/>
                  <a:gd name="connsiteX3" fmla="*/ 561975 w 1185864"/>
                  <a:gd name="connsiteY3" fmla="*/ 1150224 h 1185864"/>
                  <a:gd name="connsiteX4" fmla="*/ 592655 w 1185864"/>
                  <a:gd name="connsiteY4" fmla="*/ 1150938 h 1185864"/>
                  <a:gd name="connsiteX5" fmla="*/ 625475 w 1185864"/>
                  <a:gd name="connsiteY5" fmla="*/ 1150224 h 1185864"/>
                  <a:gd name="connsiteX6" fmla="*/ 625475 w 1185864"/>
                  <a:gd name="connsiteY6" fmla="*/ 1131670 h 1185864"/>
                  <a:gd name="connsiteX7" fmla="*/ 625475 w 1185864"/>
                  <a:gd name="connsiteY7" fmla="*/ 1104551 h 1185864"/>
                  <a:gd name="connsiteX8" fmla="*/ 593369 w 1185864"/>
                  <a:gd name="connsiteY8" fmla="*/ 1073150 h 1185864"/>
                  <a:gd name="connsiteX9" fmla="*/ 329172 w 1185864"/>
                  <a:gd name="connsiteY9" fmla="*/ 1007048 h 1185864"/>
                  <a:gd name="connsiteX10" fmla="*/ 309275 w 1185864"/>
                  <a:gd name="connsiteY10" fmla="*/ 1022171 h 1185864"/>
                  <a:gd name="connsiteX11" fmla="*/ 321355 w 1185864"/>
                  <a:gd name="connsiteY11" fmla="*/ 1066097 h 1185864"/>
                  <a:gd name="connsiteX12" fmla="*/ 365412 w 1185864"/>
                  <a:gd name="connsiteY12" fmla="*/ 1054575 h 1185864"/>
                  <a:gd name="connsiteX13" fmla="*/ 353332 w 1185864"/>
                  <a:gd name="connsiteY13" fmla="*/ 1010649 h 1185864"/>
                  <a:gd name="connsiteX14" fmla="*/ 329172 w 1185864"/>
                  <a:gd name="connsiteY14" fmla="*/ 1007048 h 1185864"/>
                  <a:gd name="connsiteX15" fmla="*/ 860363 w 1185864"/>
                  <a:gd name="connsiteY15" fmla="*/ 1005438 h 1185864"/>
                  <a:gd name="connsiteX16" fmla="*/ 836021 w 1185864"/>
                  <a:gd name="connsiteY16" fmla="*/ 1009002 h 1185864"/>
                  <a:gd name="connsiteX17" fmla="*/ 824566 w 1185864"/>
                  <a:gd name="connsiteY17" fmla="*/ 1052480 h 1185864"/>
                  <a:gd name="connsiteX18" fmla="*/ 868238 w 1185864"/>
                  <a:gd name="connsiteY18" fmla="*/ 1063884 h 1185864"/>
                  <a:gd name="connsiteX19" fmla="*/ 879693 w 1185864"/>
                  <a:gd name="connsiteY19" fmla="*/ 1020406 h 1185864"/>
                  <a:gd name="connsiteX20" fmla="*/ 860363 w 1185864"/>
                  <a:gd name="connsiteY20" fmla="*/ 1005438 h 1185864"/>
                  <a:gd name="connsiteX21" fmla="*/ 156229 w 1185864"/>
                  <a:gd name="connsiteY21" fmla="*/ 819701 h 1185864"/>
                  <a:gd name="connsiteX22" fmla="*/ 131887 w 1185864"/>
                  <a:gd name="connsiteY22" fmla="*/ 823265 h 1185864"/>
                  <a:gd name="connsiteX23" fmla="*/ 119716 w 1185864"/>
                  <a:gd name="connsiteY23" fmla="*/ 866743 h 1185864"/>
                  <a:gd name="connsiteX24" fmla="*/ 163388 w 1185864"/>
                  <a:gd name="connsiteY24" fmla="*/ 878147 h 1185864"/>
                  <a:gd name="connsiteX25" fmla="*/ 175559 w 1185864"/>
                  <a:gd name="connsiteY25" fmla="*/ 834669 h 1185864"/>
                  <a:gd name="connsiteX26" fmla="*/ 156229 w 1185864"/>
                  <a:gd name="connsiteY26" fmla="*/ 819701 h 1185864"/>
                  <a:gd name="connsiteX27" fmla="*/ 1032276 w 1185864"/>
                  <a:gd name="connsiteY27" fmla="*/ 816526 h 1185864"/>
                  <a:gd name="connsiteX28" fmla="*/ 1012717 w 1185864"/>
                  <a:gd name="connsiteY28" fmla="*/ 831494 h 1185864"/>
                  <a:gd name="connsiteX29" fmla="*/ 1024308 w 1185864"/>
                  <a:gd name="connsiteY29" fmla="*/ 875685 h 1185864"/>
                  <a:gd name="connsiteX30" fmla="*/ 1068496 w 1185864"/>
                  <a:gd name="connsiteY30" fmla="*/ 864281 h 1185864"/>
                  <a:gd name="connsiteX31" fmla="*/ 1056906 w 1185864"/>
                  <a:gd name="connsiteY31" fmla="*/ 820090 h 1185864"/>
                  <a:gd name="connsiteX32" fmla="*/ 1032276 w 1185864"/>
                  <a:gd name="connsiteY32" fmla="*/ 816526 h 1185864"/>
                  <a:gd name="connsiteX33" fmla="*/ 1109107 w 1185864"/>
                  <a:gd name="connsiteY33" fmla="*/ 557213 h 1185864"/>
                  <a:gd name="connsiteX34" fmla="*/ 1077912 w 1185864"/>
                  <a:gd name="connsiteY34" fmla="*/ 588963 h 1185864"/>
                  <a:gd name="connsiteX35" fmla="*/ 1109107 w 1185864"/>
                  <a:gd name="connsiteY35" fmla="*/ 620713 h 1185864"/>
                  <a:gd name="connsiteX36" fmla="*/ 1145974 w 1185864"/>
                  <a:gd name="connsiteY36" fmla="*/ 620713 h 1185864"/>
                  <a:gd name="connsiteX37" fmla="*/ 1150228 w 1185864"/>
                  <a:gd name="connsiteY37" fmla="*/ 620713 h 1185864"/>
                  <a:gd name="connsiteX38" fmla="*/ 1150937 w 1185864"/>
                  <a:gd name="connsiteY38" fmla="*/ 592491 h 1185864"/>
                  <a:gd name="connsiteX39" fmla="*/ 1150228 w 1185864"/>
                  <a:gd name="connsiteY39" fmla="*/ 557213 h 1185864"/>
                  <a:gd name="connsiteX40" fmla="*/ 1136049 w 1185864"/>
                  <a:gd name="connsiteY40" fmla="*/ 557213 h 1185864"/>
                  <a:gd name="connsiteX41" fmla="*/ 1109107 w 1185864"/>
                  <a:gd name="connsiteY41" fmla="*/ 557213 h 1185864"/>
                  <a:gd name="connsiteX42" fmla="*/ 1047424 w 1185864"/>
                  <a:gd name="connsiteY42" fmla="*/ 300615 h 1185864"/>
                  <a:gd name="connsiteX43" fmla="*/ 1023611 w 1185864"/>
                  <a:gd name="connsiteY43" fmla="*/ 304223 h 1185864"/>
                  <a:gd name="connsiteX44" fmla="*/ 1011705 w 1185864"/>
                  <a:gd name="connsiteY44" fmla="*/ 348240 h 1185864"/>
                  <a:gd name="connsiteX45" fmla="*/ 1054427 w 1185864"/>
                  <a:gd name="connsiteY45" fmla="*/ 360507 h 1185864"/>
                  <a:gd name="connsiteX46" fmla="*/ 1066334 w 1185864"/>
                  <a:gd name="connsiteY46" fmla="*/ 316490 h 1185864"/>
                  <a:gd name="connsiteX47" fmla="*/ 1047424 w 1185864"/>
                  <a:gd name="connsiteY47" fmla="*/ 300615 h 1185864"/>
                  <a:gd name="connsiteX48" fmla="*/ 844142 w 1185864"/>
                  <a:gd name="connsiteY48" fmla="*/ 114824 h 1185864"/>
                  <a:gd name="connsiteX49" fmla="*/ 823822 w 1185864"/>
                  <a:gd name="connsiteY49" fmla="*/ 129603 h 1185864"/>
                  <a:gd name="connsiteX50" fmla="*/ 836159 w 1185864"/>
                  <a:gd name="connsiteY50" fmla="*/ 172531 h 1185864"/>
                  <a:gd name="connsiteX51" fmla="*/ 881153 w 1185864"/>
                  <a:gd name="connsiteY51" fmla="*/ 161271 h 1185864"/>
                  <a:gd name="connsiteX52" fmla="*/ 868816 w 1185864"/>
                  <a:gd name="connsiteY52" fmla="*/ 118343 h 1185864"/>
                  <a:gd name="connsiteX53" fmla="*/ 844142 w 1185864"/>
                  <a:gd name="connsiteY53" fmla="*/ 114824 h 1185864"/>
                  <a:gd name="connsiteX54" fmla="*/ 565187 w 1185864"/>
                  <a:gd name="connsiteY54" fmla="*/ 81293 h 1185864"/>
                  <a:gd name="connsiteX55" fmla="*/ 570979 w 1185864"/>
                  <a:gd name="connsiteY55" fmla="*/ 95501 h 1185864"/>
                  <a:gd name="connsiteX56" fmla="*/ 570707 w 1185864"/>
                  <a:gd name="connsiteY56" fmla="*/ 95379 h 1185864"/>
                  <a:gd name="connsiteX57" fmla="*/ 562134 w 1185864"/>
                  <a:gd name="connsiteY57" fmla="*/ 34925 h 1185864"/>
                  <a:gd name="connsiteX58" fmla="*/ 493554 w 1185864"/>
                  <a:gd name="connsiteY58" fmla="*/ 41355 h 1185864"/>
                  <a:gd name="connsiteX59" fmla="*/ 42783 w 1185864"/>
                  <a:gd name="connsiteY59" fmla="*/ 480696 h 1185864"/>
                  <a:gd name="connsiteX60" fmla="*/ 34925 w 1185864"/>
                  <a:gd name="connsiteY60" fmla="*/ 557848 h 1185864"/>
                  <a:gd name="connsiteX61" fmla="*/ 36321 w 1185864"/>
                  <a:gd name="connsiteY61" fmla="*/ 557848 h 1185864"/>
                  <a:gd name="connsiteX62" fmla="*/ 34925 w 1185864"/>
                  <a:gd name="connsiteY62" fmla="*/ 592491 h 1185864"/>
                  <a:gd name="connsiteX63" fmla="*/ 35636 w 1185864"/>
                  <a:gd name="connsiteY63" fmla="*/ 620713 h 1185864"/>
                  <a:gd name="connsiteX64" fmla="*/ 51980 w 1185864"/>
                  <a:gd name="connsiteY64" fmla="*/ 620713 h 1185864"/>
                  <a:gd name="connsiteX65" fmla="*/ 78272 w 1185864"/>
                  <a:gd name="connsiteY65" fmla="*/ 620713 h 1185864"/>
                  <a:gd name="connsiteX66" fmla="*/ 100567 w 1185864"/>
                  <a:gd name="connsiteY66" fmla="*/ 611453 h 1185864"/>
                  <a:gd name="connsiteX67" fmla="*/ 109174 w 1185864"/>
                  <a:gd name="connsiteY67" fmla="*/ 589877 h 1185864"/>
                  <a:gd name="connsiteX68" fmla="*/ 109220 w 1185864"/>
                  <a:gd name="connsiteY68" fmla="*/ 589995 h 1185864"/>
                  <a:gd name="connsiteX69" fmla="*/ 109220 w 1185864"/>
                  <a:gd name="connsiteY69" fmla="*/ 592138 h 1185864"/>
                  <a:gd name="connsiteX70" fmla="*/ 474238 w 1185864"/>
                  <a:gd name="connsiteY70" fmla="*/ 592138 h 1185864"/>
                  <a:gd name="connsiteX71" fmla="*/ 508321 w 1185864"/>
                  <a:gd name="connsiteY71" fmla="*/ 592138 h 1185864"/>
                  <a:gd name="connsiteX72" fmla="*/ 514612 w 1185864"/>
                  <a:gd name="connsiteY72" fmla="*/ 623301 h 1185864"/>
                  <a:gd name="connsiteX73" fmla="*/ 592138 w 1185864"/>
                  <a:gd name="connsiteY73" fmla="*/ 674689 h 1185864"/>
                  <a:gd name="connsiteX74" fmla="*/ 676276 w 1185864"/>
                  <a:gd name="connsiteY74" fmla="*/ 590551 h 1185864"/>
                  <a:gd name="connsiteX75" fmla="*/ 592138 w 1185864"/>
                  <a:gd name="connsiteY75" fmla="*/ 506413 h 1185864"/>
                  <a:gd name="connsiteX76" fmla="*/ 592138 w 1185864"/>
                  <a:gd name="connsiteY76" fmla="*/ 104934 h 1185864"/>
                  <a:gd name="connsiteX77" fmla="*/ 571206 w 1185864"/>
                  <a:gd name="connsiteY77" fmla="*/ 95602 h 1185864"/>
                  <a:gd name="connsiteX78" fmla="*/ 593369 w 1185864"/>
                  <a:gd name="connsiteY78" fmla="*/ 104775 h 1185864"/>
                  <a:gd name="connsiteX79" fmla="*/ 625475 w 1185864"/>
                  <a:gd name="connsiteY79" fmla="*/ 73414 h 1185864"/>
                  <a:gd name="connsiteX80" fmla="*/ 625475 w 1185864"/>
                  <a:gd name="connsiteY80" fmla="*/ 37063 h 1185864"/>
                  <a:gd name="connsiteX81" fmla="*/ 625475 w 1185864"/>
                  <a:gd name="connsiteY81" fmla="*/ 35638 h 1185864"/>
                  <a:gd name="connsiteX82" fmla="*/ 592655 w 1185864"/>
                  <a:gd name="connsiteY82" fmla="*/ 34925 h 1185864"/>
                  <a:gd name="connsiteX83" fmla="*/ 562134 w 1185864"/>
                  <a:gd name="connsiteY83" fmla="*/ 35634 h 1185864"/>
                  <a:gd name="connsiteX84" fmla="*/ 592932 w 1185864"/>
                  <a:gd name="connsiteY84" fmla="*/ 0 h 1185864"/>
                  <a:gd name="connsiteX85" fmla="*/ 1185864 w 1185864"/>
                  <a:gd name="connsiteY85" fmla="*/ 592932 h 1185864"/>
                  <a:gd name="connsiteX86" fmla="*/ 592932 w 1185864"/>
                  <a:gd name="connsiteY86" fmla="*/ 1185864 h 1185864"/>
                  <a:gd name="connsiteX87" fmla="*/ 0 w 1185864"/>
                  <a:gd name="connsiteY87" fmla="*/ 592932 h 1185864"/>
                  <a:gd name="connsiteX88" fmla="*/ 592932 w 1185864"/>
                  <a:gd name="connsiteY88" fmla="*/ 0 h 118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185864" h="1185864">
                    <a:moveTo>
                      <a:pt x="593369" y="1073150"/>
                    </a:moveTo>
                    <a:cubicBezTo>
                      <a:pt x="575531" y="1073150"/>
                      <a:pt x="561975" y="1087423"/>
                      <a:pt x="561975" y="1104551"/>
                    </a:cubicBezTo>
                    <a:cubicBezTo>
                      <a:pt x="561975" y="1120251"/>
                      <a:pt x="561975" y="1132383"/>
                      <a:pt x="561975" y="1140947"/>
                    </a:cubicBezTo>
                    <a:cubicBezTo>
                      <a:pt x="561975" y="1150224"/>
                      <a:pt x="561975" y="1150224"/>
                      <a:pt x="561975" y="1150224"/>
                    </a:cubicBezTo>
                    <a:cubicBezTo>
                      <a:pt x="571964" y="1150938"/>
                      <a:pt x="582666" y="1150938"/>
                      <a:pt x="592655" y="1150938"/>
                    </a:cubicBezTo>
                    <a:cubicBezTo>
                      <a:pt x="603357" y="1150938"/>
                      <a:pt x="614773" y="1150938"/>
                      <a:pt x="625475" y="1150224"/>
                    </a:cubicBezTo>
                    <a:cubicBezTo>
                      <a:pt x="625475" y="1131670"/>
                      <a:pt x="625475" y="1131670"/>
                      <a:pt x="625475" y="1131670"/>
                    </a:cubicBezTo>
                    <a:cubicBezTo>
                      <a:pt x="625475" y="1104551"/>
                      <a:pt x="625475" y="1104551"/>
                      <a:pt x="625475" y="1104551"/>
                    </a:cubicBezTo>
                    <a:cubicBezTo>
                      <a:pt x="625475" y="1087423"/>
                      <a:pt x="611206" y="1073150"/>
                      <a:pt x="593369" y="1073150"/>
                    </a:cubicBezTo>
                    <a:close/>
                    <a:moveTo>
                      <a:pt x="329172" y="1007048"/>
                    </a:moveTo>
                    <a:cubicBezTo>
                      <a:pt x="320645" y="1009209"/>
                      <a:pt x="313539" y="1014249"/>
                      <a:pt x="309275" y="1022171"/>
                    </a:cubicBezTo>
                    <a:cubicBezTo>
                      <a:pt x="300037" y="1037293"/>
                      <a:pt x="305722" y="1057456"/>
                      <a:pt x="321355" y="1066097"/>
                    </a:cubicBezTo>
                    <a:cubicBezTo>
                      <a:pt x="336988" y="1074738"/>
                      <a:pt x="356175" y="1069697"/>
                      <a:pt x="365412" y="1054575"/>
                    </a:cubicBezTo>
                    <a:cubicBezTo>
                      <a:pt x="374650" y="1038733"/>
                      <a:pt x="368965" y="1019290"/>
                      <a:pt x="353332" y="1010649"/>
                    </a:cubicBezTo>
                    <a:cubicBezTo>
                      <a:pt x="345516" y="1005608"/>
                      <a:pt x="336988" y="1004888"/>
                      <a:pt x="329172" y="1007048"/>
                    </a:cubicBezTo>
                    <a:close/>
                    <a:moveTo>
                      <a:pt x="860363" y="1005438"/>
                    </a:moveTo>
                    <a:cubicBezTo>
                      <a:pt x="852488" y="1003300"/>
                      <a:pt x="843897" y="1004726"/>
                      <a:pt x="836021" y="1009002"/>
                    </a:cubicBezTo>
                    <a:cubicBezTo>
                      <a:pt x="820987" y="1017555"/>
                      <a:pt x="815975" y="1037512"/>
                      <a:pt x="824566" y="1052480"/>
                    </a:cubicBezTo>
                    <a:cubicBezTo>
                      <a:pt x="833158" y="1067448"/>
                      <a:pt x="853204" y="1073150"/>
                      <a:pt x="868238" y="1063884"/>
                    </a:cubicBezTo>
                    <a:cubicBezTo>
                      <a:pt x="883273" y="1055331"/>
                      <a:pt x="889000" y="1036087"/>
                      <a:pt x="879693" y="1020406"/>
                    </a:cubicBezTo>
                    <a:cubicBezTo>
                      <a:pt x="875398" y="1012566"/>
                      <a:pt x="868238" y="1007577"/>
                      <a:pt x="860363" y="1005438"/>
                    </a:cubicBezTo>
                    <a:close/>
                    <a:moveTo>
                      <a:pt x="156229" y="819701"/>
                    </a:moveTo>
                    <a:cubicBezTo>
                      <a:pt x="148354" y="817563"/>
                      <a:pt x="139763" y="818276"/>
                      <a:pt x="131887" y="823265"/>
                    </a:cubicBezTo>
                    <a:cubicBezTo>
                      <a:pt x="116137" y="831818"/>
                      <a:pt x="111125" y="851775"/>
                      <a:pt x="119716" y="866743"/>
                    </a:cubicBezTo>
                    <a:cubicBezTo>
                      <a:pt x="129024" y="881711"/>
                      <a:pt x="148354" y="887413"/>
                      <a:pt x="163388" y="878147"/>
                    </a:cubicBezTo>
                    <a:cubicBezTo>
                      <a:pt x="179139" y="869594"/>
                      <a:pt x="184150" y="850350"/>
                      <a:pt x="175559" y="834669"/>
                    </a:cubicBezTo>
                    <a:cubicBezTo>
                      <a:pt x="171263" y="826829"/>
                      <a:pt x="164104" y="821840"/>
                      <a:pt x="156229" y="819701"/>
                    </a:cubicBezTo>
                    <a:close/>
                    <a:moveTo>
                      <a:pt x="1032276" y="816526"/>
                    </a:moveTo>
                    <a:cubicBezTo>
                      <a:pt x="1024308" y="818665"/>
                      <a:pt x="1017064" y="823654"/>
                      <a:pt x="1012717" y="831494"/>
                    </a:cubicBezTo>
                    <a:cubicBezTo>
                      <a:pt x="1003300" y="847175"/>
                      <a:pt x="1009095" y="867132"/>
                      <a:pt x="1024308" y="875685"/>
                    </a:cubicBezTo>
                    <a:cubicBezTo>
                      <a:pt x="1039520" y="884238"/>
                      <a:pt x="1059803" y="879249"/>
                      <a:pt x="1068496" y="864281"/>
                    </a:cubicBezTo>
                    <a:cubicBezTo>
                      <a:pt x="1077913" y="848600"/>
                      <a:pt x="1072118" y="828643"/>
                      <a:pt x="1056906" y="820090"/>
                    </a:cubicBezTo>
                    <a:cubicBezTo>
                      <a:pt x="1048937" y="815814"/>
                      <a:pt x="1040245" y="814388"/>
                      <a:pt x="1032276" y="816526"/>
                    </a:cubicBezTo>
                    <a:close/>
                    <a:moveTo>
                      <a:pt x="1109107" y="557213"/>
                    </a:moveTo>
                    <a:cubicBezTo>
                      <a:pt x="1092092" y="557213"/>
                      <a:pt x="1077912" y="571324"/>
                      <a:pt x="1077912" y="588963"/>
                    </a:cubicBezTo>
                    <a:cubicBezTo>
                      <a:pt x="1077912" y="606602"/>
                      <a:pt x="1092092" y="620713"/>
                      <a:pt x="1109107" y="620713"/>
                    </a:cubicBezTo>
                    <a:cubicBezTo>
                      <a:pt x="1124705" y="620713"/>
                      <a:pt x="1136758" y="620713"/>
                      <a:pt x="1145974" y="620713"/>
                    </a:cubicBezTo>
                    <a:cubicBezTo>
                      <a:pt x="1150228" y="620713"/>
                      <a:pt x="1150228" y="620713"/>
                      <a:pt x="1150228" y="620713"/>
                    </a:cubicBezTo>
                    <a:cubicBezTo>
                      <a:pt x="1150937" y="611541"/>
                      <a:pt x="1150937" y="601663"/>
                      <a:pt x="1150937" y="592491"/>
                    </a:cubicBezTo>
                    <a:cubicBezTo>
                      <a:pt x="1150937" y="580496"/>
                      <a:pt x="1150937" y="568502"/>
                      <a:pt x="1150228" y="557213"/>
                    </a:cubicBezTo>
                    <a:cubicBezTo>
                      <a:pt x="1136049" y="557213"/>
                      <a:pt x="1136049" y="557213"/>
                      <a:pt x="1136049" y="557213"/>
                    </a:cubicBezTo>
                    <a:cubicBezTo>
                      <a:pt x="1109107" y="557213"/>
                      <a:pt x="1109107" y="557213"/>
                      <a:pt x="1109107" y="557213"/>
                    </a:cubicBezTo>
                    <a:close/>
                    <a:moveTo>
                      <a:pt x="1047424" y="300615"/>
                    </a:moveTo>
                    <a:cubicBezTo>
                      <a:pt x="1039720" y="298450"/>
                      <a:pt x="1031315" y="299893"/>
                      <a:pt x="1023611" y="304223"/>
                    </a:cubicBezTo>
                    <a:cubicBezTo>
                      <a:pt x="1008203" y="313604"/>
                      <a:pt x="1003300" y="333087"/>
                      <a:pt x="1011705" y="348240"/>
                    </a:cubicBezTo>
                    <a:cubicBezTo>
                      <a:pt x="1020810" y="364837"/>
                      <a:pt x="1039720" y="369888"/>
                      <a:pt x="1054427" y="360507"/>
                    </a:cubicBezTo>
                    <a:cubicBezTo>
                      <a:pt x="1069836" y="351127"/>
                      <a:pt x="1074738" y="331644"/>
                      <a:pt x="1066334" y="316490"/>
                    </a:cubicBezTo>
                    <a:cubicBezTo>
                      <a:pt x="1062132" y="308552"/>
                      <a:pt x="1055128" y="302780"/>
                      <a:pt x="1047424" y="300615"/>
                    </a:cubicBezTo>
                    <a:close/>
                    <a:moveTo>
                      <a:pt x="844142" y="114824"/>
                    </a:moveTo>
                    <a:cubicBezTo>
                      <a:pt x="836159" y="116936"/>
                      <a:pt x="828176" y="122566"/>
                      <a:pt x="823822" y="129603"/>
                    </a:cubicBezTo>
                    <a:cubicBezTo>
                      <a:pt x="814387" y="144382"/>
                      <a:pt x="820193" y="164086"/>
                      <a:pt x="836159" y="172531"/>
                    </a:cubicBezTo>
                    <a:cubicBezTo>
                      <a:pt x="852124" y="180976"/>
                      <a:pt x="871719" y="176050"/>
                      <a:pt x="881153" y="161271"/>
                    </a:cubicBezTo>
                    <a:cubicBezTo>
                      <a:pt x="890587" y="145789"/>
                      <a:pt x="884782" y="126788"/>
                      <a:pt x="868816" y="118343"/>
                    </a:cubicBezTo>
                    <a:cubicBezTo>
                      <a:pt x="861559" y="114121"/>
                      <a:pt x="852124" y="112713"/>
                      <a:pt x="844142" y="114824"/>
                    </a:cubicBezTo>
                    <a:close/>
                    <a:moveTo>
                      <a:pt x="565187" y="81293"/>
                    </a:moveTo>
                    <a:lnTo>
                      <a:pt x="570979" y="95501"/>
                    </a:lnTo>
                    <a:lnTo>
                      <a:pt x="570707" y="95379"/>
                    </a:lnTo>
                    <a:close/>
                    <a:moveTo>
                      <a:pt x="562134" y="34925"/>
                    </a:moveTo>
                    <a:cubicBezTo>
                      <a:pt x="493554" y="41355"/>
                      <a:pt x="493554" y="41355"/>
                      <a:pt x="493554" y="41355"/>
                    </a:cubicBezTo>
                    <a:cubicBezTo>
                      <a:pt x="267812" y="81360"/>
                      <a:pt x="88503" y="257096"/>
                      <a:pt x="42783" y="480696"/>
                    </a:cubicBezTo>
                    <a:cubicBezTo>
                      <a:pt x="34925" y="557848"/>
                      <a:pt x="34925" y="557848"/>
                      <a:pt x="34925" y="557848"/>
                    </a:cubicBezTo>
                    <a:lnTo>
                      <a:pt x="36321" y="557848"/>
                    </a:lnTo>
                    <a:lnTo>
                      <a:pt x="34925" y="592491"/>
                    </a:lnTo>
                    <a:cubicBezTo>
                      <a:pt x="34925" y="601663"/>
                      <a:pt x="34925" y="611541"/>
                      <a:pt x="35636" y="620713"/>
                    </a:cubicBezTo>
                    <a:cubicBezTo>
                      <a:pt x="51980" y="620713"/>
                      <a:pt x="51980" y="620713"/>
                      <a:pt x="51980" y="620713"/>
                    </a:cubicBezTo>
                    <a:cubicBezTo>
                      <a:pt x="78272" y="620713"/>
                      <a:pt x="78272" y="620713"/>
                      <a:pt x="78272" y="620713"/>
                    </a:cubicBezTo>
                    <a:cubicBezTo>
                      <a:pt x="87154" y="620713"/>
                      <a:pt x="94971" y="617185"/>
                      <a:pt x="100567" y="611453"/>
                    </a:cubicBezTo>
                    <a:lnTo>
                      <a:pt x="109174" y="589877"/>
                    </a:lnTo>
                    <a:lnTo>
                      <a:pt x="109220" y="589995"/>
                    </a:lnTo>
                    <a:cubicBezTo>
                      <a:pt x="109220" y="590709"/>
                      <a:pt x="109220" y="591424"/>
                      <a:pt x="109220" y="592138"/>
                    </a:cubicBezTo>
                    <a:cubicBezTo>
                      <a:pt x="290315" y="592138"/>
                      <a:pt x="403498" y="592138"/>
                      <a:pt x="474238" y="592138"/>
                    </a:cubicBezTo>
                    <a:lnTo>
                      <a:pt x="508321" y="592138"/>
                    </a:lnTo>
                    <a:lnTo>
                      <a:pt x="514612" y="623301"/>
                    </a:lnTo>
                    <a:cubicBezTo>
                      <a:pt x="527385" y="653500"/>
                      <a:pt x="557287" y="674689"/>
                      <a:pt x="592138" y="674689"/>
                    </a:cubicBezTo>
                    <a:cubicBezTo>
                      <a:pt x="638606" y="674689"/>
                      <a:pt x="676276" y="637019"/>
                      <a:pt x="676276" y="590551"/>
                    </a:cubicBezTo>
                    <a:cubicBezTo>
                      <a:pt x="676276" y="544083"/>
                      <a:pt x="638606" y="506413"/>
                      <a:pt x="592138" y="506413"/>
                    </a:cubicBezTo>
                    <a:lnTo>
                      <a:pt x="592138" y="104934"/>
                    </a:lnTo>
                    <a:lnTo>
                      <a:pt x="571206" y="95602"/>
                    </a:lnTo>
                    <a:lnTo>
                      <a:pt x="593369" y="104775"/>
                    </a:lnTo>
                    <a:cubicBezTo>
                      <a:pt x="611206" y="104775"/>
                      <a:pt x="625475" y="90520"/>
                      <a:pt x="625475" y="73414"/>
                    </a:cubicBezTo>
                    <a:cubicBezTo>
                      <a:pt x="625475" y="57733"/>
                      <a:pt x="625475" y="46329"/>
                      <a:pt x="625475" y="37063"/>
                    </a:cubicBezTo>
                    <a:cubicBezTo>
                      <a:pt x="625475" y="35638"/>
                      <a:pt x="625475" y="35638"/>
                      <a:pt x="625475" y="35638"/>
                    </a:cubicBezTo>
                    <a:cubicBezTo>
                      <a:pt x="614773" y="34925"/>
                      <a:pt x="603357" y="34925"/>
                      <a:pt x="592655" y="34925"/>
                    </a:cubicBezTo>
                    <a:lnTo>
                      <a:pt x="562134" y="35634"/>
                    </a:lnTo>
                    <a:close/>
                    <a:moveTo>
                      <a:pt x="592932" y="0"/>
                    </a:moveTo>
                    <a:cubicBezTo>
                      <a:pt x="920399" y="0"/>
                      <a:pt x="1185864" y="265465"/>
                      <a:pt x="1185864" y="592932"/>
                    </a:cubicBezTo>
                    <a:cubicBezTo>
                      <a:pt x="1185864" y="920399"/>
                      <a:pt x="920399" y="1185864"/>
                      <a:pt x="592932" y="1185864"/>
                    </a:cubicBezTo>
                    <a:cubicBezTo>
                      <a:pt x="265465" y="1185864"/>
                      <a:pt x="0" y="920399"/>
                      <a:pt x="0" y="592932"/>
                    </a:cubicBezTo>
                    <a:cubicBezTo>
                      <a:pt x="0" y="265465"/>
                      <a:pt x="265465" y="0"/>
                      <a:pt x="5929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136">
                <a:extLst>
                  <a:ext uri="{FF2B5EF4-FFF2-40B4-BE49-F238E27FC236}">
                    <a16:creationId xmlns:a16="http://schemas.microsoft.com/office/drawing/2014/main" id="{9AA592A7-2183-4D57-AEB7-0AE6E4519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3538" y="2778124"/>
                <a:ext cx="1304925" cy="1303338"/>
              </a:xfrm>
              <a:custGeom>
                <a:avLst/>
                <a:gdLst>
                  <a:gd name="connsiteX0" fmla="*/ 652463 w 1304925"/>
                  <a:gd name="connsiteY0" fmla="*/ 596900 h 1303338"/>
                  <a:gd name="connsiteX1" fmla="*/ 704851 w 1304925"/>
                  <a:gd name="connsiteY1" fmla="*/ 650082 h 1303338"/>
                  <a:gd name="connsiteX2" fmla="*/ 652463 w 1304925"/>
                  <a:gd name="connsiteY2" fmla="*/ 703264 h 1303338"/>
                  <a:gd name="connsiteX3" fmla="*/ 600075 w 1304925"/>
                  <a:gd name="connsiteY3" fmla="*/ 650082 h 1303338"/>
                  <a:gd name="connsiteX4" fmla="*/ 652463 w 1304925"/>
                  <a:gd name="connsiteY4" fmla="*/ 596900 h 1303338"/>
                  <a:gd name="connsiteX5" fmla="*/ 652542 w 1304925"/>
                  <a:gd name="connsiteY5" fmla="*/ 31750 h 1303338"/>
                  <a:gd name="connsiteX6" fmla="*/ 31750 w 1304925"/>
                  <a:gd name="connsiteY6" fmla="*/ 650956 h 1303338"/>
                  <a:gd name="connsiteX7" fmla="*/ 652542 w 1304925"/>
                  <a:gd name="connsiteY7" fmla="*/ 1271588 h 1303338"/>
                  <a:gd name="connsiteX8" fmla="*/ 1274763 w 1304925"/>
                  <a:gd name="connsiteY8" fmla="*/ 650956 h 1303338"/>
                  <a:gd name="connsiteX9" fmla="*/ 652542 w 1304925"/>
                  <a:gd name="connsiteY9" fmla="*/ 31750 h 1303338"/>
                  <a:gd name="connsiteX10" fmla="*/ 651749 w 1304925"/>
                  <a:gd name="connsiteY10" fmla="*/ 0 h 1303338"/>
                  <a:gd name="connsiteX11" fmla="*/ 1114326 w 1304925"/>
                  <a:gd name="connsiteY11" fmla="*/ 190576 h 1303338"/>
                  <a:gd name="connsiteX12" fmla="*/ 1304925 w 1304925"/>
                  <a:gd name="connsiteY12" fmla="*/ 650955 h 1303338"/>
                  <a:gd name="connsiteX13" fmla="*/ 1114326 w 1304925"/>
                  <a:gd name="connsiteY13" fmla="*/ 1112049 h 1303338"/>
                  <a:gd name="connsiteX14" fmla="*/ 651749 w 1304925"/>
                  <a:gd name="connsiteY14" fmla="*/ 1303338 h 1303338"/>
                  <a:gd name="connsiteX15" fmla="*/ 190599 w 1304925"/>
                  <a:gd name="connsiteY15" fmla="*/ 1112049 h 1303338"/>
                  <a:gd name="connsiteX16" fmla="*/ 0 w 1304925"/>
                  <a:gd name="connsiteY16" fmla="*/ 650955 h 1303338"/>
                  <a:gd name="connsiteX17" fmla="*/ 190599 w 1304925"/>
                  <a:gd name="connsiteY17" fmla="*/ 190576 h 1303338"/>
                  <a:gd name="connsiteX18" fmla="*/ 651749 w 1304925"/>
                  <a:gd name="connsiteY18" fmla="*/ 0 h 130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4925" h="1303338">
                    <a:moveTo>
                      <a:pt x="652463" y="596900"/>
                    </a:moveTo>
                    <a:cubicBezTo>
                      <a:pt x="681396" y="596900"/>
                      <a:pt x="704851" y="620710"/>
                      <a:pt x="704851" y="650082"/>
                    </a:cubicBezTo>
                    <a:cubicBezTo>
                      <a:pt x="704851" y="679454"/>
                      <a:pt x="681396" y="703264"/>
                      <a:pt x="652463" y="703264"/>
                    </a:cubicBezTo>
                    <a:cubicBezTo>
                      <a:pt x="623530" y="703264"/>
                      <a:pt x="600075" y="679454"/>
                      <a:pt x="600075" y="650082"/>
                    </a:cubicBezTo>
                    <a:cubicBezTo>
                      <a:pt x="600075" y="620710"/>
                      <a:pt x="623530" y="596900"/>
                      <a:pt x="652463" y="596900"/>
                    </a:cubicBezTo>
                    <a:close/>
                    <a:moveTo>
                      <a:pt x="652542" y="31750"/>
                    </a:moveTo>
                    <a:cubicBezTo>
                      <a:pt x="310357" y="31750"/>
                      <a:pt x="31750" y="309965"/>
                      <a:pt x="31750" y="650956"/>
                    </a:cubicBezTo>
                    <a:cubicBezTo>
                      <a:pt x="31750" y="993374"/>
                      <a:pt x="310357" y="1271588"/>
                      <a:pt x="652542" y="1271588"/>
                    </a:cubicBezTo>
                    <a:cubicBezTo>
                      <a:pt x="996157" y="1271588"/>
                      <a:pt x="1274763" y="993374"/>
                      <a:pt x="1274763" y="650956"/>
                    </a:cubicBezTo>
                    <a:cubicBezTo>
                      <a:pt x="1274763" y="309965"/>
                      <a:pt x="996157" y="31750"/>
                      <a:pt x="652542" y="31750"/>
                    </a:cubicBezTo>
                    <a:close/>
                    <a:moveTo>
                      <a:pt x="651749" y="0"/>
                    </a:moveTo>
                    <a:cubicBezTo>
                      <a:pt x="826643" y="0"/>
                      <a:pt x="990829" y="67094"/>
                      <a:pt x="1114326" y="190576"/>
                    </a:cubicBezTo>
                    <a:cubicBezTo>
                      <a:pt x="1237109" y="314057"/>
                      <a:pt x="1304925" y="477510"/>
                      <a:pt x="1304925" y="650955"/>
                    </a:cubicBezTo>
                    <a:cubicBezTo>
                      <a:pt x="1304925" y="825114"/>
                      <a:pt x="1237109" y="989281"/>
                      <a:pt x="1114326" y="1112049"/>
                    </a:cubicBezTo>
                    <a:cubicBezTo>
                      <a:pt x="990829" y="1235530"/>
                      <a:pt x="826643" y="1303338"/>
                      <a:pt x="651749" y="1303338"/>
                    </a:cubicBezTo>
                    <a:cubicBezTo>
                      <a:pt x="478282" y="1303338"/>
                      <a:pt x="314096" y="1235530"/>
                      <a:pt x="190599" y="1112049"/>
                    </a:cubicBezTo>
                    <a:cubicBezTo>
                      <a:pt x="67816" y="989281"/>
                      <a:pt x="0" y="825114"/>
                      <a:pt x="0" y="650955"/>
                    </a:cubicBezTo>
                    <a:cubicBezTo>
                      <a:pt x="0" y="477510"/>
                      <a:pt x="67816" y="314057"/>
                      <a:pt x="190599" y="190576"/>
                    </a:cubicBezTo>
                    <a:cubicBezTo>
                      <a:pt x="314096" y="67094"/>
                      <a:pt x="478282" y="0"/>
                      <a:pt x="651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1276934-108D-4A63-8D65-579945794870}"/>
              </a:ext>
            </a:extLst>
          </p:cNvPr>
          <p:cNvGrpSpPr>
            <a:grpSpLocks noChangeAspect="1"/>
          </p:cNvGrpSpPr>
          <p:nvPr/>
        </p:nvGrpSpPr>
        <p:grpSpPr>
          <a:xfrm>
            <a:off x="4170285" y="5425839"/>
            <a:ext cx="1042570" cy="658717"/>
            <a:chOff x="5087888" y="4941168"/>
            <a:chExt cx="887066" cy="560466"/>
          </a:xfrm>
          <a:solidFill>
            <a:schemeClr val="accent1"/>
          </a:solidFill>
        </p:grpSpPr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827F33B3-38B4-4815-8F66-12ED0D518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7888" y="4941168"/>
              <a:ext cx="887066" cy="560466"/>
            </a:xfrm>
            <a:custGeom>
              <a:avLst/>
              <a:gdLst>
                <a:gd name="T0" fmla="*/ 1708 w 2094"/>
                <a:gd name="T1" fmla="*/ 1061 h 1322"/>
                <a:gd name="T2" fmla="*/ 2091 w 2094"/>
                <a:gd name="T3" fmla="*/ 1304 h 1322"/>
                <a:gd name="T4" fmla="*/ 969 w 2094"/>
                <a:gd name="T5" fmla="*/ 1322 h 1322"/>
                <a:gd name="T6" fmla="*/ 1094 w 2094"/>
                <a:gd name="T7" fmla="*/ 1103 h 1322"/>
                <a:gd name="T8" fmla="*/ 1339 w 2094"/>
                <a:gd name="T9" fmla="*/ 1061 h 1322"/>
                <a:gd name="T10" fmla="*/ 1527 w 2094"/>
                <a:gd name="T11" fmla="*/ 1209 h 1322"/>
                <a:gd name="T12" fmla="*/ 1784 w 2094"/>
                <a:gd name="T13" fmla="*/ 687 h 1322"/>
                <a:gd name="T14" fmla="*/ 1766 w 2094"/>
                <a:gd name="T15" fmla="*/ 685 h 1322"/>
                <a:gd name="T16" fmla="*/ 1746 w 2094"/>
                <a:gd name="T17" fmla="*/ 704 h 1322"/>
                <a:gd name="T18" fmla="*/ 1520 w 2094"/>
                <a:gd name="T19" fmla="*/ 961 h 1322"/>
                <a:gd name="T20" fmla="*/ 1294 w 2094"/>
                <a:gd name="T21" fmla="*/ 704 h 1322"/>
                <a:gd name="T22" fmla="*/ 1256 w 2094"/>
                <a:gd name="T23" fmla="*/ 654 h 1322"/>
                <a:gd name="T24" fmla="*/ 1212 w 2094"/>
                <a:gd name="T25" fmla="*/ 656 h 1322"/>
                <a:gd name="T26" fmla="*/ 1353 w 2094"/>
                <a:gd name="T27" fmla="*/ 924 h 1322"/>
                <a:gd name="T28" fmla="*/ 1368 w 2094"/>
                <a:gd name="T29" fmla="*/ 1023 h 1322"/>
                <a:gd name="T30" fmla="*/ 1409 w 2094"/>
                <a:gd name="T31" fmla="*/ 1057 h 1322"/>
                <a:gd name="T32" fmla="*/ 1412 w 2094"/>
                <a:gd name="T33" fmla="*/ 966 h 1322"/>
                <a:gd name="T34" fmla="*/ 1639 w 2094"/>
                <a:gd name="T35" fmla="*/ 958 h 1322"/>
                <a:gd name="T36" fmla="*/ 1678 w 2094"/>
                <a:gd name="T37" fmla="*/ 1024 h 1322"/>
                <a:gd name="T38" fmla="*/ 1683 w 2094"/>
                <a:gd name="T39" fmla="*/ 927 h 1322"/>
                <a:gd name="T40" fmla="*/ 1784 w 2094"/>
                <a:gd name="T41" fmla="*/ 727 h 1322"/>
                <a:gd name="T42" fmla="*/ 1784 w 2094"/>
                <a:gd name="T43" fmla="*/ 687 h 1322"/>
                <a:gd name="T44" fmla="*/ 1524 w 2094"/>
                <a:gd name="T45" fmla="*/ 157 h 1322"/>
                <a:gd name="T46" fmla="*/ 1224 w 2094"/>
                <a:gd name="T47" fmla="*/ 612 h 1322"/>
                <a:gd name="T48" fmla="*/ 1380 w 2094"/>
                <a:gd name="T49" fmla="*/ 410 h 1322"/>
                <a:gd name="T50" fmla="*/ 1864 w 2094"/>
                <a:gd name="T51" fmla="*/ 610 h 1322"/>
                <a:gd name="T52" fmla="*/ 1842 w 2094"/>
                <a:gd name="T53" fmla="*/ 480 h 1322"/>
                <a:gd name="T54" fmla="*/ 891 w 2094"/>
                <a:gd name="T55" fmla="*/ 922 h 1322"/>
                <a:gd name="T56" fmla="*/ 1281 w 2094"/>
                <a:gd name="T57" fmla="*/ 893 h 1322"/>
                <a:gd name="T58" fmla="*/ 869 w 2094"/>
                <a:gd name="T59" fmla="*/ 849 h 1322"/>
                <a:gd name="T60" fmla="*/ 847 w 2094"/>
                <a:gd name="T61" fmla="*/ 936 h 1322"/>
                <a:gd name="T62" fmla="*/ 904 w 2094"/>
                <a:gd name="T63" fmla="*/ 980 h 1322"/>
                <a:gd name="T64" fmla="*/ 708 w 2094"/>
                <a:gd name="T65" fmla="*/ 955 h 1322"/>
                <a:gd name="T66" fmla="*/ 720 w 2094"/>
                <a:gd name="T67" fmla="*/ 871 h 1322"/>
                <a:gd name="T68" fmla="*/ 44 w 2094"/>
                <a:gd name="T69" fmla="*/ 849 h 1322"/>
                <a:gd name="T70" fmla="*/ 1523 w 2094"/>
                <a:gd name="T71" fmla="*/ 44 h 1322"/>
                <a:gd name="T72" fmla="*/ 1524 w 2094"/>
                <a:gd name="T73" fmla="*/ 106 h 1322"/>
                <a:gd name="T74" fmla="*/ 1567 w 2094"/>
                <a:gd name="T75" fmla="*/ 22 h 1322"/>
                <a:gd name="T76" fmla="*/ 22 w 2094"/>
                <a:gd name="T77" fmla="*/ 0 h 1322"/>
                <a:gd name="T78" fmla="*/ 0 w 2094"/>
                <a:gd name="T79" fmla="*/ 871 h 1322"/>
                <a:gd name="T80" fmla="*/ 676 w 2094"/>
                <a:gd name="T81" fmla="*/ 893 h 1322"/>
                <a:gd name="T82" fmla="*/ 566 w 2094"/>
                <a:gd name="T83" fmla="*/ 982 h 1322"/>
                <a:gd name="T84" fmla="*/ 577 w 2094"/>
                <a:gd name="T85" fmla="*/ 1024 h 1322"/>
                <a:gd name="T86" fmla="*/ 1011 w 2094"/>
                <a:gd name="T87" fmla="*/ 1007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94" h="1322">
                  <a:moveTo>
                    <a:pt x="1708" y="1061"/>
                  </a:moveTo>
                  <a:cubicBezTo>
                    <a:pt x="1708" y="1061"/>
                    <a:pt x="1708" y="1061"/>
                    <a:pt x="1708" y="1061"/>
                  </a:cubicBezTo>
                  <a:cubicBezTo>
                    <a:pt x="1708" y="1061"/>
                    <a:pt x="1867" y="1063"/>
                    <a:pt x="1953" y="1103"/>
                  </a:cubicBezTo>
                  <a:cubicBezTo>
                    <a:pt x="2023" y="1135"/>
                    <a:pt x="2074" y="1256"/>
                    <a:pt x="2091" y="1304"/>
                  </a:cubicBezTo>
                  <a:cubicBezTo>
                    <a:pt x="2094" y="1313"/>
                    <a:pt x="2088" y="1322"/>
                    <a:pt x="2078" y="1322"/>
                  </a:cubicBezTo>
                  <a:cubicBezTo>
                    <a:pt x="969" y="1322"/>
                    <a:pt x="969" y="1322"/>
                    <a:pt x="969" y="1322"/>
                  </a:cubicBezTo>
                  <a:cubicBezTo>
                    <a:pt x="959" y="1322"/>
                    <a:pt x="953" y="1313"/>
                    <a:pt x="956" y="1304"/>
                  </a:cubicBezTo>
                  <a:cubicBezTo>
                    <a:pt x="973" y="1256"/>
                    <a:pt x="1024" y="1135"/>
                    <a:pt x="1094" y="1103"/>
                  </a:cubicBezTo>
                  <a:cubicBezTo>
                    <a:pt x="1180" y="1063"/>
                    <a:pt x="1339" y="1061"/>
                    <a:pt x="1339" y="1061"/>
                  </a:cubicBezTo>
                  <a:cubicBezTo>
                    <a:pt x="1339" y="1061"/>
                    <a:pt x="1339" y="1061"/>
                    <a:pt x="1339" y="1061"/>
                  </a:cubicBezTo>
                  <a:cubicBezTo>
                    <a:pt x="1339" y="1061"/>
                    <a:pt x="1461" y="1163"/>
                    <a:pt x="1520" y="1209"/>
                  </a:cubicBezTo>
                  <a:cubicBezTo>
                    <a:pt x="1522" y="1211"/>
                    <a:pt x="1525" y="1211"/>
                    <a:pt x="1527" y="1209"/>
                  </a:cubicBezTo>
                  <a:cubicBezTo>
                    <a:pt x="1606" y="1146"/>
                    <a:pt x="1708" y="1061"/>
                    <a:pt x="1708" y="1061"/>
                  </a:cubicBezTo>
                  <a:close/>
                  <a:moveTo>
                    <a:pt x="1784" y="687"/>
                  </a:moveTo>
                  <a:cubicBezTo>
                    <a:pt x="1784" y="687"/>
                    <a:pt x="1784" y="687"/>
                    <a:pt x="1784" y="687"/>
                  </a:cubicBezTo>
                  <a:cubicBezTo>
                    <a:pt x="1778" y="687"/>
                    <a:pt x="1772" y="686"/>
                    <a:pt x="1766" y="685"/>
                  </a:cubicBezTo>
                  <a:cubicBezTo>
                    <a:pt x="1763" y="688"/>
                    <a:pt x="1760" y="690"/>
                    <a:pt x="1756" y="692"/>
                  </a:cubicBezTo>
                  <a:cubicBezTo>
                    <a:pt x="1752" y="694"/>
                    <a:pt x="1748" y="699"/>
                    <a:pt x="1746" y="704"/>
                  </a:cubicBezTo>
                  <a:cubicBezTo>
                    <a:pt x="1714" y="784"/>
                    <a:pt x="1672" y="878"/>
                    <a:pt x="1657" y="891"/>
                  </a:cubicBezTo>
                  <a:cubicBezTo>
                    <a:pt x="1631" y="915"/>
                    <a:pt x="1558" y="961"/>
                    <a:pt x="1520" y="961"/>
                  </a:cubicBezTo>
                  <a:cubicBezTo>
                    <a:pt x="1482" y="961"/>
                    <a:pt x="1409" y="915"/>
                    <a:pt x="1383" y="891"/>
                  </a:cubicBezTo>
                  <a:cubicBezTo>
                    <a:pt x="1368" y="878"/>
                    <a:pt x="1325" y="784"/>
                    <a:pt x="1294" y="704"/>
                  </a:cubicBezTo>
                  <a:cubicBezTo>
                    <a:pt x="1292" y="698"/>
                    <a:pt x="1287" y="693"/>
                    <a:pt x="1281" y="691"/>
                  </a:cubicBezTo>
                  <a:cubicBezTo>
                    <a:pt x="1268" y="686"/>
                    <a:pt x="1260" y="669"/>
                    <a:pt x="1256" y="654"/>
                  </a:cubicBezTo>
                  <a:cubicBezTo>
                    <a:pt x="1249" y="657"/>
                    <a:pt x="1241" y="660"/>
                    <a:pt x="1231" y="660"/>
                  </a:cubicBezTo>
                  <a:cubicBezTo>
                    <a:pt x="1226" y="660"/>
                    <a:pt x="1219" y="659"/>
                    <a:pt x="1212" y="656"/>
                  </a:cubicBezTo>
                  <a:cubicBezTo>
                    <a:pt x="1216" y="681"/>
                    <a:pt x="1229" y="713"/>
                    <a:pt x="1256" y="728"/>
                  </a:cubicBezTo>
                  <a:cubicBezTo>
                    <a:pt x="1276" y="777"/>
                    <a:pt x="1326" y="900"/>
                    <a:pt x="1353" y="924"/>
                  </a:cubicBezTo>
                  <a:cubicBezTo>
                    <a:pt x="1357" y="927"/>
                    <a:pt x="1362" y="932"/>
                    <a:pt x="1368" y="936"/>
                  </a:cubicBezTo>
                  <a:cubicBezTo>
                    <a:pt x="1368" y="1023"/>
                    <a:pt x="1368" y="1023"/>
                    <a:pt x="1368" y="1023"/>
                  </a:cubicBezTo>
                  <a:cubicBezTo>
                    <a:pt x="1369" y="1024"/>
                    <a:pt x="1369" y="1024"/>
                    <a:pt x="1369" y="1024"/>
                  </a:cubicBezTo>
                  <a:cubicBezTo>
                    <a:pt x="1370" y="1025"/>
                    <a:pt x="1386" y="1038"/>
                    <a:pt x="1409" y="1057"/>
                  </a:cubicBezTo>
                  <a:cubicBezTo>
                    <a:pt x="1412" y="1057"/>
                    <a:pt x="1412" y="1057"/>
                    <a:pt x="1412" y="1057"/>
                  </a:cubicBezTo>
                  <a:cubicBezTo>
                    <a:pt x="1412" y="966"/>
                    <a:pt x="1412" y="966"/>
                    <a:pt x="1412" y="966"/>
                  </a:cubicBezTo>
                  <a:cubicBezTo>
                    <a:pt x="1446" y="986"/>
                    <a:pt x="1487" y="1005"/>
                    <a:pt x="1520" y="1005"/>
                  </a:cubicBezTo>
                  <a:cubicBezTo>
                    <a:pt x="1556" y="1005"/>
                    <a:pt x="1603" y="981"/>
                    <a:pt x="1639" y="958"/>
                  </a:cubicBezTo>
                  <a:cubicBezTo>
                    <a:pt x="1639" y="1056"/>
                    <a:pt x="1639" y="1056"/>
                    <a:pt x="1639" y="1056"/>
                  </a:cubicBezTo>
                  <a:cubicBezTo>
                    <a:pt x="1662" y="1037"/>
                    <a:pt x="1677" y="1025"/>
                    <a:pt x="1678" y="1024"/>
                  </a:cubicBezTo>
                  <a:cubicBezTo>
                    <a:pt x="1683" y="1020"/>
                    <a:pt x="1683" y="1020"/>
                    <a:pt x="1683" y="1020"/>
                  </a:cubicBezTo>
                  <a:cubicBezTo>
                    <a:pt x="1683" y="927"/>
                    <a:pt x="1683" y="927"/>
                    <a:pt x="1683" y="927"/>
                  </a:cubicBezTo>
                  <a:cubicBezTo>
                    <a:pt x="1684" y="926"/>
                    <a:pt x="1685" y="925"/>
                    <a:pt x="1686" y="924"/>
                  </a:cubicBezTo>
                  <a:cubicBezTo>
                    <a:pt x="1714" y="900"/>
                    <a:pt x="1765" y="775"/>
                    <a:pt x="1784" y="727"/>
                  </a:cubicBezTo>
                  <a:cubicBezTo>
                    <a:pt x="1804" y="714"/>
                    <a:pt x="1815" y="696"/>
                    <a:pt x="1822" y="680"/>
                  </a:cubicBezTo>
                  <a:cubicBezTo>
                    <a:pt x="1809" y="684"/>
                    <a:pt x="1796" y="687"/>
                    <a:pt x="1784" y="687"/>
                  </a:cubicBezTo>
                  <a:close/>
                  <a:moveTo>
                    <a:pt x="1842" y="480"/>
                  </a:moveTo>
                  <a:cubicBezTo>
                    <a:pt x="1842" y="301"/>
                    <a:pt x="1704" y="157"/>
                    <a:pt x="1524" y="157"/>
                  </a:cubicBezTo>
                  <a:cubicBezTo>
                    <a:pt x="1344" y="157"/>
                    <a:pt x="1206" y="301"/>
                    <a:pt x="1206" y="480"/>
                  </a:cubicBezTo>
                  <a:cubicBezTo>
                    <a:pt x="1206" y="519"/>
                    <a:pt x="1213" y="598"/>
                    <a:pt x="1224" y="612"/>
                  </a:cubicBezTo>
                  <a:cubicBezTo>
                    <a:pt x="1256" y="640"/>
                    <a:pt x="1259" y="489"/>
                    <a:pt x="1349" y="428"/>
                  </a:cubicBezTo>
                  <a:cubicBezTo>
                    <a:pt x="1359" y="422"/>
                    <a:pt x="1380" y="410"/>
                    <a:pt x="1380" y="410"/>
                  </a:cubicBezTo>
                  <a:cubicBezTo>
                    <a:pt x="1579" y="409"/>
                    <a:pt x="1731" y="619"/>
                    <a:pt x="1767" y="639"/>
                  </a:cubicBezTo>
                  <a:cubicBezTo>
                    <a:pt x="1798" y="657"/>
                    <a:pt x="1864" y="610"/>
                    <a:pt x="1864" y="610"/>
                  </a:cubicBezTo>
                  <a:cubicBezTo>
                    <a:pt x="1845" y="583"/>
                    <a:pt x="1840" y="557"/>
                    <a:pt x="1841" y="540"/>
                  </a:cubicBezTo>
                  <a:cubicBezTo>
                    <a:pt x="1843" y="521"/>
                    <a:pt x="1842" y="500"/>
                    <a:pt x="1842" y="480"/>
                  </a:cubicBezTo>
                  <a:close/>
                  <a:moveTo>
                    <a:pt x="1000" y="982"/>
                  </a:moveTo>
                  <a:cubicBezTo>
                    <a:pt x="891" y="922"/>
                    <a:pt x="891" y="922"/>
                    <a:pt x="891" y="922"/>
                  </a:cubicBezTo>
                  <a:cubicBezTo>
                    <a:pt x="891" y="893"/>
                    <a:pt x="891" y="893"/>
                    <a:pt x="891" y="893"/>
                  </a:cubicBezTo>
                  <a:cubicBezTo>
                    <a:pt x="1281" y="893"/>
                    <a:pt x="1281" y="893"/>
                    <a:pt x="1281" y="893"/>
                  </a:cubicBezTo>
                  <a:cubicBezTo>
                    <a:pt x="1274" y="881"/>
                    <a:pt x="1267" y="866"/>
                    <a:pt x="1259" y="849"/>
                  </a:cubicBezTo>
                  <a:cubicBezTo>
                    <a:pt x="869" y="849"/>
                    <a:pt x="869" y="849"/>
                    <a:pt x="869" y="849"/>
                  </a:cubicBezTo>
                  <a:cubicBezTo>
                    <a:pt x="857" y="849"/>
                    <a:pt x="847" y="859"/>
                    <a:pt x="847" y="871"/>
                  </a:cubicBezTo>
                  <a:cubicBezTo>
                    <a:pt x="847" y="936"/>
                    <a:pt x="847" y="936"/>
                    <a:pt x="847" y="936"/>
                  </a:cubicBezTo>
                  <a:cubicBezTo>
                    <a:pt x="847" y="944"/>
                    <a:pt x="851" y="951"/>
                    <a:pt x="858" y="955"/>
                  </a:cubicBezTo>
                  <a:cubicBezTo>
                    <a:pt x="904" y="980"/>
                    <a:pt x="904" y="980"/>
                    <a:pt x="904" y="980"/>
                  </a:cubicBezTo>
                  <a:cubicBezTo>
                    <a:pt x="663" y="980"/>
                    <a:pt x="663" y="980"/>
                    <a:pt x="663" y="980"/>
                  </a:cubicBezTo>
                  <a:cubicBezTo>
                    <a:pt x="708" y="955"/>
                    <a:pt x="708" y="955"/>
                    <a:pt x="708" y="955"/>
                  </a:cubicBezTo>
                  <a:cubicBezTo>
                    <a:pt x="715" y="951"/>
                    <a:pt x="720" y="944"/>
                    <a:pt x="720" y="936"/>
                  </a:cubicBezTo>
                  <a:cubicBezTo>
                    <a:pt x="720" y="871"/>
                    <a:pt x="720" y="871"/>
                    <a:pt x="720" y="871"/>
                  </a:cubicBezTo>
                  <a:cubicBezTo>
                    <a:pt x="720" y="859"/>
                    <a:pt x="710" y="849"/>
                    <a:pt x="698" y="849"/>
                  </a:cubicBezTo>
                  <a:cubicBezTo>
                    <a:pt x="44" y="849"/>
                    <a:pt x="44" y="849"/>
                    <a:pt x="44" y="84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523" y="44"/>
                    <a:pt x="1523" y="44"/>
                    <a:pt x="1523" y="44"/>
                  </a:cubicBezTo>
                  <a:cubicBezTo>
                    <a:pt x="1523" y="106"/>
                    <a:pt x="1523" y="106"/>
                    <a:pt x="1523" y="106"/>
                  </a:cubicBezTo>
                  <a:cubicBezTo>
                    <a:pt x="1523" y="106"/>
                    <a:pt x="1524" y="106"/>
                    <a:pt x="1524" y="106"/>
                  </a:cubicBezTo>
                  <a:cubicBezTo>
                    <a:pt x="1539" y="106"/>
                    <a:pt x="1553" y="107"/>
                    <a:pt x="1567" y="108"/>
                  </a:cubicBezTo>
                  <a:cubicBezTo>
                    <a:pt x="1567" y="22"/>
                    <a:pt x="1567" y="22"/>
                    <a:pt x="1567" y="22"/>
                  </a:cubicBezTo>
                  <a:cubicBezTo>
                    <a:pt x="1567" y="10"/>
                    <a:pt x="1557" y="0"/>
                    <a:pt x="154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0" y="883"/>
                    <a:pt x="10" y="893"/>
                    <a:pt x="22" y="893"/>
                  </a:cubicBezTo>
                  <a:cubicBezTo>
                    <a:pt x="676" y="893"/>
                    <a:pt x="676" y="893"/>
                    <a:pt x="676" y="893"/>
                  </a:cubicBezTo>
                  <a:cubicBezTo>
                    <a:pt x="676" y="922"/>
                    <a:pt x="676" y="922"/>
                    <a:pt x="676" y="922"/>
                  </a:cubicBezTo>
                  <a:cubicBezTo>
                    <a:pt x="566" y="982"/>
                    <a:pt x="566" y="982"/>
                    <a:pt x="566" y="982"/>
                  </a:cubicBezTo>
                  <a:cubicBezTo>
                    <a:pt x="557" y="987"/>
                    <a:pt x="553" y="998"/>
                    <a:pt x="555" y="1007"/>
                  </a:cubicBezTo>
                  <a:cubicBezTo>
                    <a:pt x="558" y="1017"/>
                    <a:pt x="567" y="1024"/>
                    <a:pt x="577" y="1024"/>
                  </a:cubicBezTo>
                  <a:cubicBezTo>
                    <a:pt x="990" y="1024"/>
                    <a:pt x="990" y="1024"/>
                    <a:pt x="990" y="1024"/>
                  </a:cubicBezTo>
                  <a:cubicBezTo>
                    <a:pt x="1000" y="1024"/>
                    <a:pt x="1009" y="1017"/>
                    <a:pt x="1011" y="1007"/>
                  </a:cubicBezTo>
                  <a:cubicBezTo>
                    <a:pt x="1014" y="998"/>
                    <a:pt x="1009" y="987"/>
                    <a:pt x="1000" y="9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000597A9-AF91-4024-A2A2-5CD6DF426B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6560" y="4976639"/>
              <a:ext cx="590096" cy="300589"/>
            </a:xfrm>
            <a:custGeom>
              <a:avLst/>
              <a:gdLst>
                <a:gd name="T0" fmla="*/ 896 w 1393"/>
                <a:gd name="T1" fmla="*/ 530 h 709"/>
                <a:gd name="T2" fmla="*/ 875 w 1393"/>
                <a:gd name="T3" fmla="*/ 530 h 709"/>
                <a:gd name="T4" fmla="*/ 730 w 1393"/>
                <a:gd name="T5" fmla="*/ 364 h 709"/>
                <a:gd name="T6" fmla="*/ 896 w 1393"/>
                <a:gd name="T7" fmla="*/ 509 h 709"/>
                <a:gd name="T8" fmla="*/ 685 w 1393"/>
                <a:gd name="T9" fmla="*/ 410 h 709"/>
                <a:gd name="T10" fmla="*/ 829 w 1393"/>
                <a:gd name="T11" fmla="*/ 575 h 709"/>
                <a:gd name="T12" fmla="*/ 850 w 1393"/>
                <a:gd name="T13" fmla="*/ 575 h 709"/>
                <a:gd name="T14" fmla="*/ 706 w 1393"/>
                <a:gd name="T15" fmla="*/ 410 h 709"/>
                <a:gd name="T16" fmla="*/ 1393 w 1393"/>
                <a:gd name="T17" fmla="*/ 17 h 709"/>
                <a:gd name="T18" fmla="*/ 1068 w 1393"/>
                <a:gd name="T19" fmla="*/ 388 h 709"/>
                <a:gd name="T20" fmla="*/ 1078 w 1393"/>
                <a:gd name="T21" fmla="*/ 535 h 709"/>
                <a:gd name="T22" fmla="*/ 1152 w 1393"/>
                <a:gd name="T23" fmla="*/ 709 h 709"/>
                <a:gd name="T24" fmla="*/ 0 w 1393"/>
                <a:gd name="T25" fmla="*/ 699 h 709"/>
                <a:gd name="T26" fmla="*/ 10 w 1393"/>
                <a:gd name="T27" fmla="*/ 0 h 709"/>
                <a:gd name="T28" fmla="*/ 1393 w 1393"/>
                <a:gd name="T29" fmla="*/ 10 h 709"/>
                <a:gd name="T30" fmla="*/ 615 w 1393"/>
                <a:gd name="T31" fmla="*/ 444 h 709"/>
                <a:gd name="T32" fmla="*/ 599 w 1393"/>
                <a:gd name="T33" fmla="*/ 428 h 709"/>
                <a:gd name="T34" fmla="*/ 571 w 1393"/>
                <a:gd name="T35" fmla="*/ 398 h 709"/>
                <a:gd name="T36" fmla="*/ 438 w 1393"/>
                <a:gd name="T37" fmla="*/ 594 h 709"/>
                <a:gd name="T38" fmla="*/ 632 w 1393"/>
                <a:gd name="T39" fmla="*/ 462 h 709"/>
                <a:gd name="T40" fmla="*/ 752 w 1393"/>
                <a:gd name="T41" fmla="*/ 324 h 709"/>
                <a:gd name="T42" fmla="*/ 733 w 1393"/>
                <a:gd name="T43" fmla="*/ 320 h 709"/>
                <a:gd name="T44" fmla="*/ 727 w 1393"/>
                <a:gd name="T45" fmla="*/ 300 h 709"/>
                <a:gd name="T46" fmla="*/ 676 w 1393"/>
                <a:gd name="T47" fmla="*/ 279 h 709"/>
                <a:gd name="T48" fmla="*/ 653 w 1393"/>
                <a:gd name="T49" fmla="*/ 300 h 709"/>
                <a:gd name="T50" fmla="*/ 462 w 1393"/>
                <a:gd name="T51" fmla="*/ 87 h 709"/>
                <a:gd name="T52" fmla="*/ 389 w 1393"/>
                <a:gd name="T53" fmla="*/ 68 h 709"/>
                <a:gd name="T54" fmla="*/ 377 w 1393"/>
                <a:gd name="T55" fmla="*/ 80 h 709"/>
                <a:gd name="T56" fmla="*/ 430 w 1393"/>
                <a:gd name="T57" fmla="*/ 145 h 709"/>
                <a:gd name="T58" fmla="*/ 621 w 1393"/>
                <a:gd name="T59" fmla="*/ 335 h 709"/>
                <a:gd name="T60" fmla="*/ 600 w 1393"/>
                <a:gd name="T61" fmla="*/ 387 h 709"/>
                <a:gd name="T62" fmla="*/ 635 w 1393"/>
                <a:gd name="T63" fmla="*/ 413 h 709"/>
                <a:gd name="T64" fmla="*/ 640 w 1393"/>
                <a:gd name="T65" fmla="*/ 421 h 709"/>
                <a:gd name="T66" fmla="*/ 828 w 1393"/>
                <a:gd name="T67" fmla="*/ 615 h 709"/>
                <a:gd name="T68" fmla="*/ 869 w 1393"/>
                <a:gd name="T69" fmla="*/ 617 h 709"/>
                <a:gd name="T70" fmla="*/ 937 w 1393"/>
                <a:gd name="T71" fmla="*/ 549 h 709"/>
                <a:gd name="T72" fmla="*/ 967 w 1393"/>
                <a:gd name="T73" fmla="*/ 131 h 709"/>
                <a:gd name="T74" fmla="*/ 879 w 1393"/>
                <a:gd name="T75" fmla="*/ 220 h 709"/>
                <a:gd name="T76" fmla="*/ 812 w 1393"/>
                <a:gd name="T77" fmla="*/ 153 h 709"/>
                <a:gd name="T78" fmla="*/ 900 w 1393"/>
                <a:gd name="T79" fmla="*/ 65 h 709"/>
                <a:gd name="T80" fmla="*/ 753 w 1393"/>
                <a:gd name="T81" fmla="*/ 216 h 709"/>
                <a:gd name="T82" fmla="*/ 718 w 1393"/>
                <a:gd name="T83" fmla="*/ 251 h 709"/>
                <a:gd name="T84" fmla="*/ 748 w 1393"/>
                <a:gd name="T85" fmla="*/ 278 h 709"/>
                <a:gd name="T86" fmla="*/ 764 w 1393"/>
                <a:gd name="T87" fmla="*/ 294 h 709"/>
                <a:gd name="T88" fmla="*/ 783 w 1393"/>
                <a:gd name="T89" fmla="*/ 311 h 709"/>
                <a:gd name="T90" fmla="*/ 941 w 1393"/>
                <a:gd name="T91" fmla="*/ 25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93" h="709">
                  <a:moveTo>
                    <a:pt x="896" y="509"/>
                  </a:moveTo>
                  <a:cubicBezTo>
                    <a:pt x="902" y="515"/>
                    <a:pt x="902" y="524"/>
                    <a:pt x="896" y="530"/>
                  </a:cubicBezTo>
                  <a:cubicBezTo>
                    <a:pt x="893" y="533"/>
                    <a:pt x="889" y="534"/>
                    <a:pt x="885" y="534"/>
                  </a:cubicBezTo>
                  <a:cubicBezTo>
                    <a:pt x="881" y="534"/>
                    <a:pt x="878" y="533"/>
                    <a:pt x="875" y="530"/>
                  </a:cubicBezTo>
                  <a:cubicBezTo>
                    <a:pt x="730" y="385"/>
                    <a:pt x="730" y="385"/>
                    <a:pt x="730" y="385"/>
                  </a:cubicBezTo>
                  <a:cubicBezTo>
                    <a:pt x="724" y="380"/>
                    <a:pt x="724" y="370"/>
                    <a:pt x="730" y="364"/>
                  </a:cubicBezTo>
                  <a:cubicBezTo>
                    <a:pt x="736" y="358"/>
                    <a:pt x="745" y="358"/>
                    <a:pt x="751" y="364"/>
                  </a:cubicBezTo>
                  <a:lnTo>
                    <a:pt x="896" y="509"/>
                  </a:lnTo>
                  <a:close/>
                  <a:moveTo>
                    <a:pt x="706" y="410"/>
                  </a:moveTo>
                  <a:cubicBezTo>
                    <a:pt x="700" y="404"/>
                    <a:pt x="690" y="404"/>
                    <a:pt x="685" y="410"/>
                  </a:cubicBezTo>
                  <a:cubicBezTo>
                    <a:pt x="679" y="416"/>
                    <a:pt x="679" y="425"/>
                    <a:pt x="685" y="431"/>
                  </a:cubicBezTo>
                  <a:cubicBezTo>
                    <a:pt x="829" y="575"/>
                    <a:pt x="829" y="575"/>
                    <a:pt x="829" y="575"/>
                  </a:cubicBezTo>
                  <a:cubicBezTo>
                    <a:pt x="832" y="578"/>
                    <a:pt x="836" y="580"/>
                    <a:pt x="840" y="580"/>
                  </a:cubicBezTo>
                  <a:cubicBezTo>
                    <a:pt x="843" y="580"/>
                    <a:pt x="847" y="578"/>
                    <a:pt x="850" y="575"/>
                  </a:cubicBezTo>
                  <a:cubicBezTo>
                    <a:pt x="856" y="570"/>
                    <a:pt x="856" y="560"/>
                    <a:pt x="850" y="554"/>
                  </a:cubicBezTo>
                  <a:lnTo>
                    <a:pt x="706" y="410"/>
                  </a:lnTo>
                  <a:close/>
                  <a:moveTo>
                    <a:pt x="1393" y="10"/>
                  </a:moveTo>
                  <a:cubicBezTo>
                    <a:pt x="1393" y="17"/>
                    <a:pt x="1393" y="17"/>
                    <a:pt x="1393" y="17"/>
                  </a:cubicBezTo>
                  <a:cubicBezTo>
                    <a:pt x="1309" y="26"/>
                    <a:pt x="1233" y="64"/>
                    <a:pt x="1174" y="124"/>
                  </a:cubicBezTo>
                  <a:cubicBezTo>
                    <a:pt x="1106" y="194"/>
                    <a:pt x="1068" y="288"/>
                    <a:pt x="1068" y="388"/>
                  </a:cubicBezTo>
                  <a:cubicBezTo>
                    <a:pt x="1068" y="410"/>
                    <a:pt x="1070" y="473"/>
                    <a:pt x="1082" y="517"/>
                  </a:cubicBezTo>
                  <a:cubicBezTo>
                    <a:pt x="1080" y="523"/>
                    <a:pt x="1079" y="529"/>
                    <a:pt x="1078" y="535"/>
                  </a:cubicBezTo>
                  <a:cubicBezTo>
                    <a:pt x="1077" y="569"/>
                    <a:pt x="1089" y="630"/>
                    <a:pt x="1133" y="665"/>
                  </a:cubicBezTo>
                  <a:cubicBezTo>
                    <a:pt x="1140" y="681"/>
                    <a:pt x="1146" y="696"/>
                    <a:pt x="1152" y="709"/>
                  </a:cubicBezTo>
                  <a:cubicBezTo>
                    <a:pt x="10" y="709"/>
                    <a:pt x="10" y="709"/>
                    <a:pt x="10" y="709"/>
                  </a:cubicBezTo>
                  <a:cubicBezTo>
                    <a:pt x="4" y="709"/>
                    <a:pt x="0" y="705"/>
                    <a:pt x="0" y="69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383" y="0"/>
                    <a:pt x="1383" y="0"/>
                    <a:pt x="1383" y="0"/>
                  </a:cubicBezTo>
                  <a:cubicBezTo>
                    <a:pt x="1388" y="0"/>
                    <a:pt x="1393" y="5"/>
                    <a:pt x="1393" y="10"/>
                  </a:cubicBezTo>
                  <a:close/>
                  <a:moveTo>
                    <a:pt x="632" y="462"/>
                  </a:moveTo>
                  <a:cubicBezTo>
                    <a:pt x="615" y="444"/>
                    <a:pt x="615" y="444"/>
                    <a:pt x="615" y="444"/>
                  </a:cubicBezTo>
                  <a:cubicBezTo>
                    <a:pt x="613" y="442"/>
                    <a:pt x="611" y="440"/>
                    <a:pt x="611" y="437"/>
                  </a:cubicBezTo>
                  <a:cubicBezTo>
                    <a:pt x="606" y="435"/>
                    <a:pt x="602" y="432"/>
                    <a:pt x="599" y="428"/>
                  </a:cubicBezTo>
                  <a:cubicBezTo>
                    <a:pt x="579" y="408"/>
                    <a:pt x="579" y="408"/>
                    <a:pt x="579" y="408"/>
                  </a:cubicBezTo>
                  <a:cubicBezTo>
                    <a:pt x="576" y="405"/>
                    <a:pt x="573" y="402"/>
                    <a:pt x="571" y="398"/>
                  </a:cubicBezTo>
                  <a:cubicBezTo>
                    <a:pt x="440" y="530"/>
                    <a:pt x="440" y="530"/>
                    <a:pt x="440" y="530"/>
                  </a:cubicBezTo>
                  <a:cubicBezTo>
                    <a:pt x="421" y="548"/>
                    <a:pt x="421" y="576"/>
                    <a:pt x="438" y="594"/>
                  </a:cubicBezTo>
                  <a:cubicBezTo>
                    <a:pt x="455" y="611"/>
                    <a:pt x="484" y="610"/>
                    <a:pt x="502" y="592"/>
                  </a:cubicBezTo>
                  <a:lnTo>
                    <a:pt x="632" y="462"/>
                  </a:lnTo>
                  <a:close/>
                  <a:moveTo>
                    <a:pt x="935" y="507"/>
                  </a:moveTo>
                  <a:cubicBezTo>
                    <a:pt x="752" y="324"/>
                    <a:pt x="752" y="324"/>
                    <a:pt x="752" y="324"/>
                  </a:cubicBezTo>
                  <a:cubicBezTo>
                    <a:pt x="749" y="321"/>
                    <a:pt x="745" y="320"/>
                    <a:pt x="741" y="320"/>
                  </a:cubicBezTo>
                  <a:cubicBezTo>
                    <a:pt x="733" y="320"/>
                    <a:pt x="733" y="320"/>
                    <a:pt x="733" y="320"/>
                  </a:cubicBezTo>
                  <a:cubicBezTo>
                    <a:pt x="733" y="318"/>
                    <a:pt x="734" y="317"/>
                    <a:pt x="734" y="315"/>
                  </a:cubicBezTo>
                  <a:cubicBezTo>
                    <a:pt x="734" y="309"/>
                    <a:pt x="731" y="304"/>
                    <a:pt x="727" y="300"/>
                  </a:cubicBezTo>
                  <a:cubicBezTo>
                    <a:pt x="707" y="279"/>
                    <a:pt x="707" y="279"/>
                    <a:pt x="707" y="279"/>
                  </a:cubicBezTo>
                  <a:cubicBezTo>
                    <a:pt x="698" y="271"/>
                    <a:pt x="685" y="271"/>
                    <a:pt x="676" y="279"/>
                  </a:cubicBezTo>
                  <a:cubicBezTo>
                    <a:pt x="655" y="301"/>
                    <a:pt x="655" y="301"/>
                    <a:pt x="655" y="301"/>
                  </a:cubicBezTo>
                  <a:cubicBezTo>
                    <a:pt x="654" y="301"/>
                    <a:pt x="654" y="300"/>
                    <a:pt x="653" y="300"/>
                  </a:cubicBezTo>
                  <a:cubicBezTo>
                    <a:pt x="465" y="113"/>
                    <a:pt x="465" y="113"/>
                    <a:pt x="465" y="113"/>
                  </a:cubicBezTo>
                  <a:cubicBezTo>
                    <a:pt x="462" y="87"/>
                    <a:pt x="462" y="87"/>
                    <a:pt x="462" y="87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389" y="68"/>
                    <a:pt x="389" y="68"/>
                    <a:pt x="389" y="68"/>
                  </a:cubicBezTo>
                  <a:cubicBezTo>
                    <a:pt x="389" y="68"/>
                    <a:pt x="389" y="68"/>
                    <a:pt x="389" y="68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30" y="145"/>
                    <a:pt x="430" y="145"/>
                    <a:pt x="430" y="145"/>
                  </a:cubicBezTo>
                  <a:cubicBezTo>
                    <a:pt x="618" y="333"/>
                    <a:pt x="618" y="333"/>
                    <a:pt x="618" y="333"/>
                  </a:cubicBezTo>
                  <a:cubicBezTo>
                    <a:pt x="619" y="334"/>
                    <a:pt x="620" y="334"/>
                    <a:pt x="621" y="335"/>
                  </a:cubicBezTo>
                  <a:cubicBezTo>
                    <a:pt x="600" y="356"/>
                    <a:pt x="600" y="356"/>
                    <a:pt x="600" y="356"/>
                  </a:cubicBezTo>
                  <a:cubicBezTo>
                    <a:pt x="591" y="364"/>
                    <a:pt x="591" y="378"/>
                    <a:pt x="600" y="387"/>
                  </a:cubicBezTo>
                  <a:cubicBezTo>
                    <a:pt x="620" y="407"/>
                    <a:pt x="620" y="407"/>
                    <a:pt x="620" y="407"/>
                  </a:cubicBezTo>
                  <a:cubicBezTo>
                    <a:pt x="624" y="411"/>
                    <a:pt x="630" y="413"/>
                    <a:pt x="635" y="413"/>
                  </a:cubicBezTo>
                  <a:cubicBezTo>
                    <a:pt x="637" y="413"/>
                    <a:pt x="638" y="413"/>
                    <a:pt x="639" y="413"/>
                  </a:cubicBezTo>
                  <a:cubicBezTo>
                    <a:pt x="640" y="421"/>
                    <a:pt x="640" y="421"/>
                    <a:pt x="640" y="421"/>
                  </a:cubicBezTo>
                  <a:cubicBezTo>
                    <a:pt x="640" y="425"/>
                    <a:pt x="641" y="428"/>
                    <a:pt x="644" y="431"/>
                  </a:cubicBezTo>
                  <a:cubicBezTo>
                    <a:pt x="828" y="615"/>
                    <a:pt x="828" y="615"/>
                    <a:pt x="828" y="615"/>
                  </a:cubicBezTo>
                  <a:cubicBezTo>
                    <a:pt x="831" y="618"/>
                    <a:pt x="837" y="622"/>
                    <a:pt x="847" y="622"/>
                  </a:cubicBezTo>
                  <a:cubicBezTo>
                    <a:pt x="853" y="622"/>
                    <a:pt x="860" y="621"/>
                    <a:pt x="869" y="617"/>
                  </a:cubicBezTo>
                  <a:cubicBezTo>
                    <a:pt x="882" y="611"/>
                    <a:pt x="896" y="601"/>
                    <a:pt x="909" y="588"/>
                  </a:cubicBezTo>
                  <a:cubicBezTo>
                    <a:pt x="922" y="576"/>
                    <a:pt x="932" y="562"/>
                    <a:pt x="937" y="549"/>
                  </a:cubicBezTo>
                  <a:cubicBezTo>
                    <a:pt x="948" y="525"/>
                    <a:pt x="940" y="513"/>
                    <a:pt x="935" y="507"/>
                  </a:cubicBezTo>
                  <a:close/>
                  <a:moveTo>
                    <a:pt x="967" y="131"/>
                  </a:moveTo>
                  <a:cubicBezTo>
                    <a:pt x="917" y="181"/>
                    <a:pt x="917" y="181"/>
                    <a:pt x="917" y="181"/>
                  </a:cubicBezTo>
                  <a:cubicBezTo>
                    <a:pt x="879" y="220"/>
                    <a:pt x="879" y="220"/>
                    <a:pt x="879" y="220"/>
                  </a:cubicBezTo>
                  <a:cubicBezTo>
                    <a:pt x="826" y="205"/>
                    <a:pt x="826" y="205"/>
                    <a:pt x="826" y="205"/>
                  </a:cubicBezTo>
                  <a:cubicBezTo>
                    <a:pt x="812" y="153"/>
                    <a:pt x="812" y="153"/>
                    <a:pt x="812" y="153"/>
                  </a:cubicBezTo>
                  <a:cubicBezTo>
                    <a:pt x="851" y="114"/>
                    <a:pt x="851" y="114"/>
                    <a:pt x="851" y="114"/>
                  </a:cubicBezTo>
                  <a:cubicBezTo>
                    <a:pt x="900" y="65"/>
                    <a:pt x="900" y="65"/>
                    <a:pt x="900" y="65"/>
                  </a:cubicBezTo>
                  <a:cubicBezTo>
                    <a:pt x="859" y="49"/>
                    <a:pt x="811" y="58"/>
                    <a:pt x="778" y="91"/>
                  </a:cubicBezTo>
                  <a:cubicBezTo>
                    <a:pt x="744" y="125"/>
                    <a:pt x="736" y="174"/>
                    <a:pt x="753" y="216"/>
                  </a:cubicBezTo>
                  <a:cubicBezTo>
                    <a:pt x="719" y="250"/>
                    <a:pt x="719" y="250"/>
                    <a:pt x="719" y="250"/>
                  </a:cubicBezTo>
                  <a:cubicBezTo>
                    <a:pt x="718" y="251"/>
                    <a:pt x="718" y="251"/>
                    <a:pt x="718" y="251"/>
                  </a:cubicBezTo>
                  <a:cubicBezTo>
                    <a:pt x="722" y="253"/>
                    <a:pt x="725" y="255"/>
                    <a:pt x="728" y="258"/>
                  </a:cubicBezTo>
                  <a:cubicBezTo>
                    <a:pt x="748" y="278"/>
                    <a:pt x="748" y="278"/>
                    <a:pt x="748" y="278"/>
                  </a:cubicBezTo>
                  <a:cubicBezTo>
                    <a:pt x="752" y="282"/>
                    <a:pt x="755" y="286"/>
                    <a:pt x="757" y="290"/>
                  </a:cubicBezTo>
                  <a:cubicBezTo>
                    <a:pt x="760" y="291"/>
                    <a:pt x="762" y="292"/>
                    <a:pt x="764" y="294"/>
                  </a:cubicBezTo>
                  <a:cubicBezTo>
                    <a:pt x="782" y="312"/>
                    <a:pt x="782" y="312"/>
                    <a:pt x="782" y="312"/>
                  </a:cubicBezTo>
                  <a:cubicBezTo>
                    <a:pt x="783" y="311"/>
                    <a:pt x="783" y="311"/>
                    <a:pt x="783" y="311"/>
                  </a:cubicBezTo>
                  <a:cubicBezTo>
                    <a:pt x="816" y="278"/>
                    <a:pt x="816" y="278"/>
                    <a:pt x="816" y="278"/>
                  </a:cubicBezTo>
                  <a:cubicBezTo>
                    <a:pt x="857" y="295"/>
                    <a:pt x="907" y="287"/>
                    <a:pt x="941" y="253"/>
                  </a:cubicBezTo>
                  <a:cubicBezTo>
                    <a:pt x="974" y="220"/>
                    <a:pt x="982" y="172"/>
                    <a:pt x="967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33" name="bcgIcons_SmartPhone2">
            <a:extLst>
              <a:ext uri="{FF2B5EF4-FFF2-40B4-BE49-F238E27FC236}">
                <a16:creationId xmlns:a16="http://schemas.microsoft.com/office/drawing/2014/main" id="{06F7DB5F-88D4-4B9B-B106-503B9C53FD0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96607" y="3403465"/>
            <a:ext cx="1383759" cy="1385042"/>
            <a:chOff x="1682" y="0"/>
            <a:chExt cx="4316" cy="4320"/>
          </a:xfrm>
        </p:grpSpPr>
        <p:sp>
          <p:nvSpPr>
            <p:cNvPr id="34" name="AutoShape 24">
              <a:extLst>
                <a:ext uri="{FF2B5EF4-FFF2-40B4-BE49-F238E27FC236}">
                  <a16:creationId xmlns:a16="http://schemas.microsoft.com/office/drawing/2014/main" id="{19374466-28C9-4ED0-A1EF-0FA090DEC0D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952" tIns="34976" rIns="69952" bIns="34976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479532D4-C7FC-4143-BC99-026A0587E6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3" y="726"/>
              <a:ext cx="1510" cy="2865"/>
            </a:xfrm>
            <a:custGeom>
              <a:avLst/>
              <a:gdLst>
                <a:gd name="T0" fmla="*/ 784 w 806"/>
                <a:gd name="T1" fmla="*/ 0 h 1528"/>
                <a:gd name="T2" fmla="*/ 22 w 806"/>
                <a:gd name="T3" fmla="*/ 0 h 1528"/>
                <a:gd name="T4" fmla="*/ 0 w 806"/>
                <a:gd name="T5" fmla="*/ 22 h 1528"/>
                <a:gd name="T6" fmla="*/ 0 w 806"/>
                <a:gd name="T7" fmla="*/ 1252 h 1528"/>
                <a:gd name="T8" fmla="*/ 0 w 806"/>
                <a:gd name="T9" fmla="*/ 1296 h 1528"/>
                <a:gd name="T10" fmla="*/ 0 w 806"/>
                <a:gd name="T11" fmla="*/ 1506 h 1528"/>
                <a:gd name="T12" fmla="*/ 22 w 806"/>
                <a:gd name="T13" fmla="*/ 1528 h 1528"/>
                <a:gd name="T14" fmla="*/ 784 w 806"/>
                <a:gd name="T15" fmla="*/ 1528 h 1528"/>
                <a:gd name="T16" fmla="*/ 806 w 806"/>
                <a:gd name="T17" fmla="*/ 1506 h 1528"/>
                <a:gd name="T18" fmla="*/ 806 w 806"/>
                <a:gd name="T19" fmla="*/ 1296 h 1528"/>
                <a:gd name="T20" fmla="*/ 806 w 806"/>
                <a:gd name="T21" fmla="*/ 1252 h 1528"/>
                <a:gd name="T22" fmla="*/ 806 w 806"/>
                <a:gd name="T23" fmla="*/ 22 h 1528"/>
                <a:gd name="T24" fmla="*/ 784 w 806"/>
                <a:gd name="T25" fmla="*/ 0 h 1528"/>
                <a:gd name="T26" fmla="*/ 762 w 806"/>
                <a:gd name="T27" fmla="*/ 1484 h 1528"/>
                <a:gd name="T28" fmla="*/ 44 w 806"/>
                <a:gd name="T29" fmla="*/ 1484 h 1528"/>
                <a:gd name="T30" fmla="*/ 44 w 806"/>
                <a:gd name="T31" fmla="*/ 1296 h 1528"/>
                <a:gd name="T32" fmla="*/ 762 w 806"/>
                <a:gd name="T33" fmla="*/ 1296 h 1528"/>
                <a:gd name="T34" fmla="*/ 762 w 806"/>
                <a:gd name="T35" fmla="*/ 1484 h 1528"/>
                <a:gd name="T36" fmla="*/ 44 w 806"/>
                <a:gd name="T37" fmla="*/ 1252 h 1528"/>
                <a:gd name="T38" fmla="*/ 44 w 806"/>
                <a:gd name="T39" fmla="*/ 44 h 1528"/>
                <a:gd name="T40" fmla="*/ 762 w 806"/>
                <a:gd name="T41" fmla="*/ 44 h 1528"/>
                <a:gd name="T42" fmla="*/ 762 w 806"/>
                <a:gd name="T43" fmla="*/ 1252 h 1528"/>
                <a:gd name="T44" fmla="*/ 44 w 806"/>
                <a:gd name="T45" fmla="*/ 1252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6" h="1528">
                  <a:moveTo>
                    <a:pt x="78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252"/>
                    <a:pt x="0" y="1252"/>
                    <a:pt x="0" y="1252"/>
                  </a:cubicBezTo>
                  <a:cubicBezTo>
                    <a:pt x="0" y="1296"/>
                    <a:pt x="0" y="1296"/>
                    <a:pt x="0" y="1296"/>
                  </a:cubicBezTo>
                  <a:cubicBezTo>
                    <a:pt x="0" y="1506"/>
                    <a:pt x="0" y="1506"/>
                    <a:pt x="0" y="1506"/>
                  </a:cubicBezTo>
                  <a:cubicBezTo>
                    <a:pt x="0" y="1518"/>
                    <a:pt x="10" y="1528"/>
                    <a:pt x="22" y="1528"/>
                  </a:cubicBezTo>
                  <a:cubicBezTo>
                    <a:pt x="784" y="1528"/>
                    <a:pt x="784" y="1528"/>
                    <a:pt x="784" y="1528"/>
                  </a:cubicBezTo>
                  <a:cubicBezTo>
                    <a:pt x="796" y="1528"/>
                    <a:pt x="806" y="1518"/>
                    <a:pt x="806" y="1506"/>
                  </a:cubicBezTo>
                  <a:cubicBezTo>
                    <a:pt x="806" y="1296"/>
                    <a:pt x="806" y="1296"/>
                    <a:pt x="806" y="1296"/>
                  </a:cubicBezTo>
                  <a:cubicBezTo>
                    <a:pt x="806" y="1252"/>
                    <a:pt x="806" y="1252"/>
                    <a:pt x="806" y="1252"/>
                  </a:cubicBezTo>
                  <a:cubicBezTo>
                    <a:pt x="806" y="22"/>
                    <a:pt x="806" y="22"/>
                    <a:pt x="806" y="22"/>
                  </a:cubicBezTo>
                  <a:cubicBezTo>
                    <a:pt x="806" y="10"/>
                    <a:pt x="796" y="0"/>
                    <a:pt x="784" y="0"/>
                  </a:cubicBezTo>
                  <a:close/>
                  <a:moveTo>
                    <a:pt x="762" y="1484"/>
                  </a:moveTo>
                  <a:cubicBezTo>
                    <a:pt x="44" y="1484"/>
                    <a:pt x="44" y="1484"/>
                    <a:pt x="44" y="1484"/>
                  </a:cubicBezTo>
                  <a:cubicBezTo>
                    <a:pt x="44" y="1296"/>
                    <a:pt x="44" y="1296"/>
                    <a:pt x="44" y="1296"/>
                  </a:cubicBezTo>
                  <a:cubicBezTo>
                    <a:pt x="762" y="1296"/>
                    <a:pt x="762" y="1296"/>
                    <a:pt x="762" y="1296"/>
                  </a:cubicBezTo>
                  <a:lnTo>
                    <a:pt x="762" y="1484"/>
                  </a:lnTo>
                  <a:close/>
                  <a:moveTo>
                    <a:pt x="44" y="1252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762" y="44"/>
                    <a:pt x="762" y="44"/>
                    <a:pt x="762" y="44"/>
                  </a:cubicBezTo>
                  <a:cubicBezTo>
                    <a:pt x="762" y="1252"/>
                    <a:pt x="762" y="1252"/>
                    <a:pt x="762" y="1252"/>
                  </a:cubicBezTo>
                  <a:lnTo>
                    <a:pt x="44" y="12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9952" tIns="34976" rIns="69952" bIns="34976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01850897-9868-46B0-9EB8-034F824740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7" y="917"/>
              <a:ext cx="1195" cy="2512"/>
            </a:xfrm>
            <a:custGeom>
              <a:avLst/>
              <a:gdLst>
                <a:gd name="T0" fmla="*/ 263 w 638"/>
                <a:gd name="T1" fmla="*/ 1282 h 1340"/>
                <a:gd name="T2" fmla="*/ 379 w 638"/>
                <a:gd name="T3" fmla="*/ 1282 h 1340"/>
                <a:gd name="T4" fmla="*/ 469 w 638"/>
                <a:gd name="T5" fmla="*/ 22 h 1340"/>
                <a:gd name="T6" fmla="*/ 195 w 638"/>
                <a:gd name="T7" fmla="*/ 0 h 1340"/>
                <a:gd name="T8" fmla="*/ 195 w 638"/>
                <a:gd name="T9" fmla="*/ 44 h 1340"/>
                <a:gd name="T10" fmla="*/ 469 w 638"/>
                <a:gd name="T11" fmla="*/ 22 h 1340"/>
                <a:gd name="T12" fmla="*/ 638 w 638"/>
                <a:gd name="T13" fmla="*/ 1092 h 1340"/>
                <a:gd name="T14" fmla="*/ 10 w 638"/>
                <a:gd name="T15" fmla="*/ 1102 h 1340"/>
                <a:gd name="T16" fmla="*/ 0 w 638"/>
                <a:gd name="T17" fmla="*/ 115 h 1340"/>
                <a:gd name="T18" fmla="*/ 628 w 638"/>
                <a:gd name="T19" fmla="*/ 105 h 1340"/>
                <a:gd name="T20" fmla="*/ 346 w 638"/>
                <a:gd name="T21" fmla="*/ 302 h 1340"/>
                <a:gd name="T22" fmla="*/ 373 w 638"/>
                <a:gd name="T23" fmla="*/ 302 h 1340"/>
                <a:gd name="T24" fmla="*/ 346 w 638"/>
                <a:gd name="T25" fmla="*/ 302 h 1340"/>
                <a:gd name="T26" fmla="*/ 308 w 638"/>
                <a:gd name="T27" fmla="*/ 287 h 1340"/>
                <a:gd name="T28" fmla="*/ 308 w 638"/>
                <a:gd name="T29" fmla="*/ 260 h 1340"/>
                <a:gd name="T30" fmla="*/ 247 w 638"/>
                <a:gd name="T31" fmla="*/ 319 h 1340"/>
                <a:gd name="T32" fmla="*/ 274 w 638"/>
                <a:gd name="T33" fmla="*/ 319 h 1340"/>
                <a:gd name="T34" fmla="*/ 247 w 638"/>
                <a:gd name="T35" fmla="*/ 319 h 1340"/>
                <a:gd name="T36" fmla="*/ 204 w 638"/>
                <a:gd name="T37" fmla="*/ 721 h 1340"/>
                <a:gd name="T38" fmla="*/ 110 w 638"/>
                <a:gd name="T39" fmla="*/ 729 h 1340"/>
                <a:gd name="T40" fmla="*/ 117 w 638"/>
                <a:gd name="T41" fmla="*/ 1033 h 1340"/>
                <a:gd name="T42" fmla="*/ 211 w 638"/>
                <a:gd name="T43" fmla="*/ 1025 h 1340"/>
                <a:gd name="T44" fmla="*/ 120 w 638"/>
                <a:gd name="T45" fmla="*/ 472 h 1340"/>
                <a:gd name="T46" fmla="*/ 120 w 638"/>
                <a:gd name="T47" fmla="*/ 445 h 1340"/>
                <a:gd name="T48" fmla="*/ 120 w 638"/>
                <a:gd name="T49" fmla="*/ 472 h 1340"/>
                <a:gd name="T50" fmla="*/ 180 w 638"/>
                <a:gd name="T51" fmla="*/ 412 h 1340"/>
                <a:gd name="T52" fmla="*/ 153 w 638"/>
                <a:gd name="T53" fmla="*/ 412 h 1340"/>
                <a:gd name="T54" fmla="*/ 369 w 638"/>
                <a:gd name="T55" fmla="*/ 672 h 1340"/>
                <a:gd name="T56" fmla="*/ 275 w 638"/>
                <a:gd name="T57" fmla="*/ 663 h 1340"/>
                <a:gd name="T58" fmla="*/ 267 w 638"/>
                <a:gd name="T59" fmla="*/ 1023 h 1340"/>
                <a:gd name="T60" fmla="*/ 361 w 638"/>
                <a:gd name="T61" fmla="*/ 1033 h 1340"/>
                <a:gd name="T62" fmla="*/ 369 w 638"/>
                <a:gd name="T63" fmla="*/ 672 h 1340"/>
                <a:gd name="T64" fmla="*/ 518 w 638"/>
                <a:gd name="T65" fmla="*/ 610 h 1340"/>
                <a:gd name="T66" fmla="*/ 424 w 638"/>
                <a:gd name="T67" fmla="*/ 621 h 1340"/>
                <a:gd name="T68" fmla="*/ 432 w 638"/>
                <a:gd name="T69" fmla="*/ 1033 h 1340"/>
                <a:gd name="T70" fmla="*/ 526 w 638"/>
                <a:gd name="T71" fmla="*/ 1021 h 1340"/>
                <a:gd name="T72" fmla="*/ 463 w 638"/>
                <a:gd name="T73" fmla="*/ 373 h 1340"/>
                <a:gd name="T74" fmla="*/ 463 w 638"/>
                <a:gd name="T75" fmla="*/ 346 h 1340"/>
                <a:gd name="T76" fmla="*/ 463 w 638"/>
                <a:gd name="T77" fmla="*/ 373 h 1340"/>
                <a:gd name="T78" fmla="*/ 515 w 638"/>
                <a:gd name="T79" fmla="*/ 375 h 1340"/>
                <a:gd name="T80" fmla="*/ 515 w 638"/>
                <a:gd name="T81" fmla="*/ 402 h 1340"/>
                <a:gd name="T82" fmla="*/ 550 w 638"/>
                <a:gd name="T83" fmla="*/ 203 h 1340"/>
                <a:gd name="T84" fmla="*/ 493 w 638"/>
                <a:gd name="T85" fmla="*/ 203 h 1340"/>
                <a:gd name="T86" fmla="*/ 341 w 638"/>
                <a:gd name="T87" fmla="*/ 390 h 1340"/>
                <a:gd name="T88" fmla="*/ 309 w 638"/>
                <a:gd name="T89" fmla="*/ 393 h 1340"/>
                <a:gd name="T90" fmla="*/ 117 w 638"/>
                <a:gd name="T91" fmla="*/ 284 h 1340"/>
                <a:gd name="T92" fmla="*/ 117 w 638"/>
                <a:gd name="T93" fmla="*/ 342 h 1340"/>
                <a:gd name="T94" fmla="*/ 299 w 638"/>
                <a:gd name="T95" fmla="*/ 417 h 1340"/>
                <a:gd name="T96" fmla="*/ 356 w 638"/>
                <a:gd name="T97" fmla="*/ 415 h 1340"/>
                <a:gd name="T98" fmla="*/ 515 w 638"/>
                <a:gd name="T99" fmla="*/ 232 h 1340"/>
                <a:gd name="T100" fmla="*/ 550 w 638"/>
                <a:gd name="T101" fmla="*/ 203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8" h="1340">
                  <a:moveTo>
                    <a:pt x="321" y="1340"/>
                  </a:moveTo>
                  <a:cubicBezTo>
                    <a:pt x="289" y="1340"/>
                    <a:pt x="263" y="1314"/>
                    <a:pt x="263" y="1282"/>
                  </a:cubicBezTo>
                  <a:cubicBezTo>
                    <a:pt x="263" y="1250"/>
                    <a:pt x="289" y="1224"/>
                    <a:pt x="321" y="1224"/>
                  </a:cubicBezTo>
                  <a:cubicBezTo>
                    <a:pt x="353" y="1224"/>
                    <a:pt x="379" y="1250"/>
                    <a:pt x="379" y="1282"/>
                  </a:cubicBezTo>
                  <a:cubicBezTo>
                    <a:pt x="379" y="1314"/>
                    <a:pt x="353" y="1340"/>
                    <a:pt x="321" y="1340"/>
                  </a:cubicBezTo>
                  <a:close/>
                  <a:moveTo>
                    <a:pt x="469" y="22"/>
                  </a:moveTo>
                  <a:cubicBezTo>
                    <a:pt x="469" y="10"/>
                    <a:pt x="459" y="0"/>
                    <a:pt x="447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83" y="0"/>
                    <a:pt x="173" y="10"/>
                    <a:pt x="173" y="22"/>
                  </a:cubicBezTo>
                  <a:cubicBezTo>
                    <a:pt x="173" y="34"/>
                    <a:pt x="183" y="44"/>
                    <a:pt x="195" y="44"/>
                  </a:cubicBezTo>
                  <a:cubicBezTo>
                    <a:pt x="447" y="44"/>
                    <a:pt x="447" y="44"/>
                    <a:pt x="447" y="44"/>
                  </a:cubicBezTo>
                  <a:cubicBezTo>
                    <a:pt x="459" y="44"/>
                    <a:pt x="469" y="34"/>
                    <a:pt x="469" y="22"/>
                  </a:cubicBezTo>
                  <a:close/>
                  <a:moveTo>
                    <a:pt x="638" y="115"/>
                  </a:moveTo>
                  <a:cubicBezTo>
                    <a:pt x="638" y="1092"/>
                    <a:pt x="638" y="1092"/>
                    <a:pt x="638" y="1092"/>
                  </a:cubicBezTo>
                  <a:cubicBezTo>
                    <a:pt x="638" y="1098"/>
                    <a:pt x="634" y="1102"/>
                    <a:pt x="628" y="1102"/>
                  </a:cubicBezTo>
                  <a:cubicBezTo>
                    <a:pt x="10" y="1102"/>
                    <a:pt x="10" y="1102"/>
                    <a:pt x="10" y="1102"/>
                  </a:cubicBezTo>
                  <a:cubicBezTo>
                    <a:pt x="4" y="1102"/>
                    <a:pt x="0" y="1098"/>
                    <a:pt x="0" y="109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0"/>
                    <a:pt x="4" y="105"/>
                    <a:pt x="10" y="105"/>
                  </a:cubicBezTo>
                  <a:cubicBezTo>
                    <a:pt x="628" y="105"/>
                    <a:pt x="628" y="105"/>
                    <a:pt x="628" y="105"/>
                  </a:cubicBezTo>
                  <a:cubicBezTo>
                    <a:pt x="634" y="105"/>
                    <a:pt x="638" y="110"/>
                    <a:pt x="638" y="115"/>
                  </a:cubicBezTo>
                  <a:close/>
                  <a:moveTo>
                    <a:pt x="346" y="302"/>
                  </a:moveTo>
                  <a:cubicBezTo>
                    <a:pt x="346" y="309"/>
                    <a:pt x="352" y="315"/>
                    <a:pt x="360" y="315"/>
                  </a:cubicBezTo>
                  <a:cubicBezTo>
                    <a:pt x="367" y="315"/>
                    <a:pt x="373" y="309"/>
                    <a:pt x="373" y="302"/>
                  </a:cubicBezTo>
                  <a:cubicBezTo>
                    <a:pt x="373" y="294"/>
                    <a:pt x="367" y="288"/>
                    <a:pt x="360" y="288"/>
                  </a:cubicBezTo>
                  <a:cubicBezTo>
                    <a:pt x="352" y="288"/>
                    <a:pt x="346" y="294"/>
                    <a:pt x="346" y="302"/>
                  </a:cubicBezTo>
                  <a:close/>
                  <a:moveTo>
                    <a:pt x="294" y="273"/>
                  </a:moveTo>
                  <a:cubicBezTo>
                    <a:pt x="294" y="281"/>
                    <a:pt x="300" y="287"/>
                    <a:pt x="308" y="287"/>
                  </a:cubicBezTo>
                  <a:cubicBezTo>
                    <a:pt x="315" y="287"/>
                    <a:pt x="321" y="281"/>
                    <a:pt x="321" y="273"/>
                  </a:cubicBezTo>
                  <a:cubicBezTo>
                    <a:pt x="321" y="266"/>
                    <a:pt x="315" y="260"/>
                    <a:pt x="308" y="260"/>
                  </a:cubicBezTo>
                  <a:cubicBezTo>
                    <a:pt x="300" y="260"/>
                    <a:pt x="294" y="266"/>
                    <a:pt x="294" y="273"/>
                  </a:cubicBezTo>
                  <a:close/>
                  <a:moveTo>
                    <a:pt x="247" y="319"/>
                  </a:moveTo>
                  <a:cubicBezTo>
                    <a:pt x="247" y="327"/>
                    <a:pt x="253" y="333"/>
                    <a:pt x="261" y="333"/>
                  </a:cubicBezTo>
                  <a:cubicBezTo>
                    <a:pt x="268" y="333"/>
                    <a:pt x="274" y="327"/>
                    <a:pt x="274" y="319"/>
                  </a:cubicBezTo>
                  <a:cubicBezTo>
                    <a:pt x="274" y="312"/>
                    <a:pt x="268" y="306"/>
                    <a:pt x="261" y="306"/>
                  </a:cubicBezTo>
                  <a:cubicBezTo>
                    <a:pt x="253" y="306"/>
                    <a:pt x="247" y="312"/>
                    <a:pt x="247" y="319"/>
                  </a:cubicBezTo>
                  <a:close/>
                  <a:moveTo>
                    <a:pt x="211" y="729"/>
                  </a:moveTo>
                  <a:cubicBezTo>
                    <a:pt x="211" y="724"/>
                    <a:pt x="209" y="721"/>
                    <a:pt x="204" y="721"/>
                  </a:cubicBezTo>
                  <a:cubicBezTo>
                    <a:pt x="117" y="721"/>
                    <a:pt x="117" y="721"/>
                    <a:pt x="117" y="721"/>
                  </a:cubicBezTo>
                  <a:cubicBezTo>
                    <a:pt x="113" y="721"/>
                    <a:pt x="110" y="724"/>
                    <a:pt x="110" y="729"/>
                  </a:cubicBezTo>
                  <a:cubicBezTo>
                    <a:pt x="110" y="1025"/>
                    <a:pt x="110" y="1025"/>
                    <a:pt x="110" y="1025"/>
                  </a:cubicBezTo>
                  <a:cubicBezTo>
                    <a:pt x="110" y="1029"/>
                    <a:pt x="113" y="1033"/>
                    <a:pt x="117" y="1033"/>
                  </a:cubicBezTo>
                  <a:cubicBezTo>
                    <a:pt x="204" y="1033"/>
                    <a:pt x="204" y="1033"/>
                    <a:pt x="204" y="1033"/>
                  </a:cubicBezTo>
                  <a:cubicBezTo>
                    <a:pt x="209" y="1033"/>
                    <a:pt x="211" y="1029"/>
                    <a:pt x="211" y="1025"/>
                  </a:cubicBezTo>
                  <a:cubicBezTo>
                    <a:pt x="211" y="729"/>
                    <a:pt x="211" y="729"/>
                    <a:pt x="211" y="729"/>
                  </a:cubicBezTo>
                  <a:close/>
                  <a:moveTo>
                    <a:pt x="120" y="472"/>
                  </a:moveTo>
                  <a:cubicBezTo>
                    <a:pt x="128" y="472"/>
                    <a:pt x="134" y="466"/>
                    <a:pt x="134" y="459"/>
                  </a:cubicBezTo>
                  <a:cubicBezTo>
                    <a:pt x="134" y="451"/>
                    <a:pt x="128" y="445"/>
                    <a:pt x="120" y="445"/>
                  </a:cubicBezTo>
                  <a:cubicBezTo>
                    <a:pt x="113" y="445"/>
                    <a:pt x="107" y="451"/>
                    <a:pt x="107" y="459"/>
                  </a:cubicBezTo>
                  <a:cubicBezTo>
                    <a:pt x="107" y="466"/>
                    <a:pt x="113" y="472"/>
                    <a:pt x="120" y="472"/>
                  </a:cubicBezTo>
                  <a:close/>
                  <a:moveTo>
                    <a:pt x="167" y="426"/>
                  </a:moveTo>
                  <a:cubicBezTo>
                    <a:pt x="174" y="426"/>
                    <a:pt x="180" y="420"/>
                    <a:pt x="180" y="412"/>
                  </a:cubicBezTo>
                  <a:cubicBezTo>
                    <a:pt x="180" y="405"/>
                    <a:pt x="174" y="399"/>
                    <a:pt x="167" y="399"/>
                  </a:cubicBezTo>
                  <a:cubicBezTo>
                    <a:pt x="159" y="399"/>
                    <a:pt x="153" y="405"/>
                    <a:pt x="153" y="412"/>
                  </a:cubicBezTo>
                  <a:cubicBezTo>
                    <a:pt x="153" y="420"/>
                    <a:pt x="159" y="426"/>
                    <a:pt x="167" y="426"/>
                  </a:cubicBezTo>
                  <a:close/>
                  <a:moveTo>
                    <a:pt x="369" y="672"/>
                  </a:moveTo>
                  <a:cubicBezTo>
                    <a:pt x="369" y="667"/>
                    <a:pt x="365" y="663"/>
                    <a:pt x="361" y="663"/>
                  </a:cubicBezTo>
                  <a:cubicBezTo>
                    <a:pt x="275" y="663"/>
                    <a:pt x="275" y="663"/>
                    <a:pt x="275" y="663"/>
                  </a:cubicBezTo>
                  <a:cubicBezTo>
                    <a:pt x="271" y="663"/>
                    <a:pt x="267" y="667"/>
                    <a:pt x="267" y="672"/>
                  </a:cubicBezTo>
                  <a:cubicBezTo>
                    <a:pt x="267" y="1023"/>
                    <a:pt x="267" y="1023"/>
                    <a:pt x="267" y="1023"/>
                  </a:cubicBezTo>
                  <a:cubicBezTo>
                    <a:pt x="267" y="1028"/>
                    <a:pt x="271" y="1033"/>
                    <a:pt x="275" y="1033"/>
                  </a:cubicBezTo>
                  <a:cubicBezTo>
                    <a:pt x="361" y="1033"/>
                    <a:pt x="361" y="1033"/>
                    <a:pt x="361" y="1033"/>
                  </a:cubicBezTo>
                  <a:cubicBezTo>
                    <a:pt x="365" y="1033"/>
                    <a:pt x="369" y="1028"/>
                    <a:pt x="369" y="1023"/>
                  </a:cubicBezTo>
                  <a:cubicBezTo>
                    <a:pt x="369" y="672"/>
                    <a:pt x="369" y="672"/>
                    <a:pt x="369" y="672"/>
                  </a:cubicBezTo>
                  <a:close/>
                  <a:moveTo>
                    <a:pt x="526" y="621"/>
                  </a:moveTo>
                  <a:cubicBezTo>
                    <a:pt x="526" y="615"/>
                    <a:pt x="522" y="610"/>
                    <a:pt x="518" y="610"/>
                  </a:cubicBezTo>
                  <a:cubicBezTo>
                    <a:pt x="432" y="610"/>
                    <a:pt x="432" y="610"/>
                    <a:pt x="432" y="610"/>
                  </a:cubicBezTo>
                  <a:cubicBezTo>
                    <a:pt x="428" y="610"/>
                    <a:pt x="424" y="615"/>
                    <a:pt x="424" y="621"/>
                  </a:cubicBezTo>
                  <a:cubicBezTo>
                    <a:pt x="424" y="1021"/>
                    <a:pt x="424" y="1021"/>
                    <a:pt x="424" y="1021"/>
                  </a:cubicBezTo>
                  <a:cubicBezTo>
                    <a:pt x="424" y="1027"/>
                    <a:pt x="428" y="1033"/>
                    <a:pt x="432" y="1033"/>
                  </a:cubicBezTo>
                  <a:cubicBezTo>
                    <a:pt x="518" y="1033"/>
                    <a:pt x="518" y="1033"/>
                    <a:pt x="518" y="1033"/>
                  </a:cubicBezTo>
                  <a:cubicBezTo>
                    <a:pt x="522" y="1033"/>
                    <a:pt x="526" y="1027"/>
                    <a:pt x="526" y="1021"/>
                  </a:cubicBezTo>
                  <a:cubicBezTo>
                    <a:pt x="526" y="621"/>
                    <a:pt x="526" y="621"/>
                    <a:pt x="526" y="621"/>
                  </a:cubicBezTo>
                  <a:close/>
                  <a:moveTo>
                    <a:pt x="463" y="373"/>
                  </a:moveTo>
                  <a:cubicBezTo>
                    <a:pt x="471" y="373"/>
                    <a:pt x="477" y="367"/>
                    <a:pt x="477" y="360"/>
                  </a:cubicBezTo>
                  <a:cubicBezTo>
                    <a:pt x="477" y="352"/>
                    <a:pt x="471" y="346"/>
                    <a:pt x="463" y="346"/>
                  </a:cubicBezTo>
                  <a:cubicBezTo>
                    <a:pt x="456" y="346"/>
                    <a:pt x="450" y="352"/>
                    <a:pt x="450" y="360"/>
                  </a:cubicBezTo>
                  <a:cubicBezTo>
                    <a:pt x="450" y="367"/>
                    <a:pt x="456" y="373"/>
                    <a:pt x="463" y="373"/>
                  </a:cubicBezTo>
                  <a:close/>
                  <a:moveTo>
                    <a:pt x="528" y="389"/>
                  </a:moveTo>
                  <a:cubicBezTo>
                    <a:pt x="528" y="381"/>
                    <a:pt x="522" y="375"/>
                    <a:pt x="515" y="375"/>
                  </a:cubicBezTo>
                  <a:cubicBezTo>
                    <a:pt x="507" y="375"/>
                    <a:pt x="501" y="381"/>
                    <a:pt x="501" y="389"/>
                  </a:cubicBezTo>
                  <a:cubicBezTo>
                    <a:pt x="501" y="396"/>
                    <a:pt x="507" y="402"/>
                    <a:pt x="515" y="402"/>
                  </a:cubicBezTo>
                  <a:cubicBezTo>
                    <a:pt x="522" y="402"/>
                    <a:pt x="528" y="396"/>
                    <a:pt x="528" y="389"/>
                  </a:cubicBezTo>
                  <a:close/>
                  <a:moveTo>
                    <a:pt x="550" y="203"/>
                  </a:moveTo>
                  <a:cubicBezTo>
                    <a:pt x="550" y="188"/>
                    <a:pt x="538" y="174"/>
                    <a:pt x="522" y="174"/>
                  </a:cubicBezTo>
                  <a:cubicBezTo>
                    <a:pt x="506" y="174"/>
                    <a:pt x="493" y="188"/>
                    <a:pt x="493" y="203"/>
                  </a:cubicBezTo>
                  <a:cubicBezTo>
                    <a:pt x="493" y="207"/>
                    <a:pt x="494" y="211"/>
                    <a:pt x="495" y="214"/>
                  </a:cubicBezTo>
                  <a:cubicBezTo>
                    <a:pt x="341" y="390"/>
                    <a:pt x="341" y="390"/>
                    <a:pt x="341" y="390"/>
                  </a:cubicBezTo>
                  <a:cubicBezTo>
                    <a:pt x="337" y="388"/>
                    <a:pt x="332" y="386"/>
                    <a:pt x="327" y="386"/>
                  </a:cubicBezTo>
                  <a:cubicBezTo>
                    <a:pt x="320" y="386"/>
                    <a:pt x="314" y="388"/>
                    <a:pt x="309" y="393"/>
                  </a:cubicBezTo>
                  <a:cubicBezTo>
                    <a:pt x="146" y="313"/>
                    <a:pt x="146" y="313"/>
                    <a:pt x="146" y="313"/>
                  </a:cubicBezTo>
                  <a:cubicBezTo>
                    <a:pt x="145" y="297"/>
                    <a:pt x="132" y="284"/>
                    <a:pt x="117" y="284"/>
                  </a:cubicBezTo>
                  <a:cubicBezTo>
                    <a:pt x="101" y="284"/>
                    <a:pt x="88" y="297"/>
                    <a:pt x="88" y="313"/>
                  </a:cubicBezTo>
                  <a:cubicBezTo>
                    <a:pt x="88" y="329"/>
                    <a:pt x="101" y="342"/>
                    <a:pt x="117" y="342"/>
                  </a:cubicBezTo>
                  <a:cubicBezTo>
                    <a:pt x="123" y="342"/>
                    <a:pt x="129" y="340"/>
                    <a:pt x="134" y="336"/>
                  </a:cubicBezTo>
                  <a:cubicBezTo>
                    <a:pt x="201" y="369"/>
                    <a:pt x="299" y="417"/>
                    <a:pt x="299" y="417"/>
                  </a:cubicBezTo>
                  <a:cubicBezTo>
                    <a:pt x="299" y="432"/>
                    <a:pt x="312" y="444"/>
                    <a:pt x="327" y="444"/>
                  </a:cubicBezTo>
                  <a:cubicBezTo>
                    <a:pt x="343" y="444"/>
                    <a:pt x="356" y="431"/>
                    <a:pt x="356" y="415"/>
                  </a:cubicBezTo>
                  <a:cubicBezTo>
                    <a:pt x="356" y="414"/>
                    <a:pt x="356" y="413"/>
                    <a:pt x="356" y="412"/>
                  </a:cubicBezTo>
                  <a:cubicBezTo>
                    <a:pt x="416" y="344"/>
                    <a:pt x="515" y="232"/>
                    <a:pt x="515" y="232"/>
                  </a:cubicBezTo>
                  <a:cubicBezTo>
                    <a:pt x="517" y="232"/>
                    <a:pt x="520" y="232"/>
                    <a:pt x="522" y="232"/>
                  </a:cubicBezTo>
                  <a:cubicBezTo>
                    <a:pt x="538" y="232"/>
                    <a:pt x="550" y="219"/>
                    <a:pt x="550" y="2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9952" tIns="34976" rIns="69952" bIns="34976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31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FA96E67-9F15-4A45-B62E-70927FA4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99" y="342000"/>
            <a:ext cx="9014657" cy="885600"/>
          </a:xfrm>
        </p:spPr>
        <p:txBody>
          <a:bodyPr/>
          <a:lstStyle/>
          <a:p>
            <a:r>
              <a:rPr lang="de-DE" dirty="0"/>
              <a:t>Energieservice Westfalen Weser</a:t>
            </a:r>
            <a:br>
              <a:rPr lang="de-DE" dirty="0"/>
            </a:br>
            <a:r>
              <a:rPr lang="de-DE" dirty="0"/>
              <a:t>Der Impulsgeber für regenerative und rationelle Energienutzung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9D0184-C93F-4D4D-B105-133DFEEDBB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Westfalen Weser | Unternehmenspräsentation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D54B10-F15A-440E-BFB1-1653AFFC97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8</a:t>
            </a:fld>
            <a:endParaRPr lang="de-DE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1CC6EC5-C568-46BD-9D40-094C8F268B3A}"/>
              </a:ext>
            </a:extLst>
          </p:cNvPr>
          <p:cNvSpPr/>
          <p:nvPr/>
        </p:nvSpPr>
        <p:spPr bwMode="gray">
          <a:xfrm>
            <a:off x="403200" y="3717627"/>
            <a:ext cx="2346564" cy="267034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lg" len="lg"/>
            <a:tailEnd type="none" w="lg" len="lg"/>
          </a:ln>
        </p:spPr>
        <p:txBody>
          <a:bodyPr lIns="108000" tIns="36000" rIns="72000" bIns="36000" rtlCol="0" anchor="t"/>
          <a:lstStyle/>
          <a:p>
            <a:pPr algn="ctr">
              <a:lnSpc>
                <a:spcPts val="1900"/>
              </a:lnSpc>
              <a:buClr>
                <a:srgbClr val="717171"/>
              </a:buClr>
            </a:pPr>
            <a:r>
              <a:rPr lang="de-DE" b="1" dirty="0">
                <a:solidFill>
                  <a:schemeClr val="tx2"/>
                </a:solidFill>
              </a:rPr>
              <a:t>Kraftwerk</a:t>
            </a:r>
            <a:br>
              <a:rPr lang="de-DE" b="1" dirty="0">
                <a:solidFill>
                  <a:schemeClr val="tx2"/>
                </a:solidFill>
              </a:rPr>
            </a:br>
            <a:endParaRPr lang="de-DE" b="1" dirty="0">
              <a:solidFill>
                <a:schemeClr val="tx2"/>
              </a:solidFill>
            </a:endParaRPr>
          </a:p>
          <a:p>
            <a:pPr algn="ctr">
              <a:lnSpc>
                <a:spcPts val="1900"/>
              </a:lnSpc>
              <a:buClr>
                <a:srgbClr val="717171"/>
              </a:buClr>
            </a:pPr>
            <a:endParaRPr lang="de-DE" b="1" dirty="0">
              <a:solidFill>
                <a:schemeClr val="tx2"/>
              </a:solidFill>
            </a:endParaRPr>
          </a:p>
          <a:p>
            <a:pPr algn="ctr">
              <a:lnSpc>
                <a:spcPts val="1900"/>
              </a:lnSpc>
              <a:buClr>
                <a:srgbClr val="717171"/>
              </a:buClr>
            </a:pPr>
            <a:endParaRPr lang="de-DE" b="1" dirty="0">
              <a:solidFill>
                <a:schemeClr val="tx2"/>
              </a:solidFill>
            </a:endParaRP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Direktvermarktung  </a:t>
            </a: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Bilanzkreis-management</a:t>
            </a: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KW Kirchlengern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A259E55-AC80-4D5B-9234-B6C90FA0391B}"/>
              </a:ext>
            </a:extLst>
          </p:cNvPr>
          <p:cNvSpPr/>
          <p:nvPr/>
        </p:nvSpPr>
        <p:spPr bwMode="gray">
          <a:xfrm>
            <a:off x="2749760" y="3717627"/>
            <a:ext cx="2222714" cy="267034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lg" len="lg"/>
            <a:tailEnd type="none" w="lg" len="lg"/>
          </a:ln>
        </p:spPr>
        <p:txBody>
          <a:bodyPr lIns="108000" tIns="36000" rIns="72000" bIns="36000" rtlCol="0" anchor="t"/>
          <a:lstStyle/>
          <a:p>
            <a:pPr algn="ctr">
              <a:lnSpc>
                <a:spcPts val="1900"/>
              </a:lnSpc>
              <a:buClr>
                <a:srgbClr val="717171"/>
              </a:buClr>
            </a:pPr>
            <a:r>
              <a:rPr lang="de-DE" b="1" dirty="0">
                <a:solidFill>
                  <a:schemeClr val="tx2"/>
                </a:solidFill>
              </a:rPr>
              <a:t>Kraft-Wärme-Kopplung</a:t>
            </a:r>
          </a:p>
          <a:p>
            <a:pPr algn="ctr">
              <a:lnSpc>
                <a:spcPts val="1900"/>
              </a:lnSpc>
              <a:buClr>
                <a:srgbClr val="717171"/>
              </a:buClr>
            </a:pPr>
            <a:br>
              <a:rPr lang="de-DE" b="1" dirty="0">
                <a:solidFill>
                  <a:schemeClr val="tx2"/>
                </a:solidFill>
              </a:rPr>
            </a:br>
            <a:endParaRPr lang="de-DE" b="1" dirty="0">
              <a:solidFill>
                <a:schemeClr val="tx2"/>
              </a:solidFill>
            </a:endParaRP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Dezentrale KWK/EEG-Anlagen</a:t>
            </a: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Strom- und Wärmeerzeugung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4E11BD6-C1C3-492A-9763-DCFFEF7F20BF}"/>
              </a:ext>
            </a:extLst>
          </p:cNvPr>
          <p:cNvSpPr/>
          <p:nvPr/>
        </p:nvSpPr>
        <p:spPr bwMode="gray">
          <a:xfrm>
            <a:off x="4972467" y="3717627"/>
            <a:ext cx="2222714" cy="267034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lg" len="lg"/>
            <a:tailEnd type="none" w="lg" len="lg"/>
          </a:ln>
        </p:spPr>
        <p:txBody>
          <a:bodyPr lIns="108000" tIns="36000" rIns="72000" bIns="36000" rtlCol="0" anchor="t"/>
          <a:lstStyle/>
          <a:p>
            <a:pPr algn="ctr">
              <a:lnSpc>
                <a:spcPts val="1900"/>
              </a:lnSpc>
              <a:buClr>
                <a:srgbClr val="717171"/>
              </a:buClr>
            </a:pPr>
            <a:r>
              <a:rPr lang="de-DE" b="1" dirty="0">
                <a:solidFill>
                  <a:schemeClr val="tx2"/>
                </a:solidFill>
              </a:rPr>
              <a:t>Wärmelieferung</a:t>
            </a:r>
          </a:p>
          <a:p>
            <a:pPr algn="ctr">
              <a:lnSpc>
                <a:spcPts val="1900"/>
              </a:lnSpc>
              <a:buClr>
                <a:srgbClr val="717171"/>
              </a:buClr>
            </a:pPr>
            <a:endParaRPr lang="de-DE" b="1" dirty="0">
              <a:solidFill>
                <a:schemeClr val="tx2"/>
              </a:solidFill>
            </a:endParaRPr>
          </a:p>
          <a:p>
            <a:pPr algn="ctr">
              <a:lnSpc>
                <a:spcPts val="1900"/>
              </a:lnSpc>
              <a:buClr>
                <a:srgbClr val="717171"/>
              </a:buClr>
            </a:pPr>
            <a:br>
              <a:rPr lang="de-DE" b="1" dirty="0">
                <a:solidFill>
                  <a:schemeClr val="tx2"/>
                </a:solidFill>
              </a:rPr>
            </a:br>
            <a:endParaRPr lang="de-DE" b="1" dirty="0">
              <a:solidFill>
                <a:schemeClr val="tx2"/>
              </a:solidFill>
            </a:endParaRP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Raumwärme, Dampf und Warmwasser</a:t>
            </a: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Objektversorgung, Fernwärme- und Nahwärmenetze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78BDAF3-4F29-4A19-9BA3-238E4FC7FC74}"/>
              </a:ext>
            </a:extLst>
          </p:cNvPr>
          <p:cNvSpPr/>
          <p:nvPr/>
        </p:nvSpPr>
        <p:spPr bwMode="gray">
          <a:xfrm>
            <a:off x="7195168" y="3717627"/>
            <a:ext cx="2222714" cy="267034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lg" len="lg"/>
            <a:tailEnd type="none" w="lg" len="lg"/>
          </a:ln>
        </p:spPr>
        <p:txBody>
          <a:bodyPr lIns="108000" tIns="36000" rIns="72000" bIns="36000" rtlCol="0" anchor="t"/>
          <a:lstStyle/>
          <a:p>
            <a:pPr algn="ctr">
              <a:lnSpc>
                <a:spcPts val="1900"/>
              </a:lnSpc>
              <a:buClr>
                <a:srgbClr val="717171"/>
              </a:buClr>
            </a:pPr>
            <a:r>
              <a:rPr lang="de-DE" b="1" dirty="0">
                <a:solidFill>
                  <a:schemeClr val="tx2"/>
                </a:solidFill>
              </a:rPr>
              <a:t>Regenerative Erzeugung</a:t>
            </a:r>
          </a:p>
          <a:p>
            <a:pPr algn="ctr">
              <a:lnSpc>
                <a:spcPts val="1900"/>
              </a:lnSpc>
              <a:buClr>
                <a:srgbClr val="717171"/>
              </a:buClr>
            </a:pPr>
            <a:endParaRPr lang="de-DE" b="1" dirty="0">
              <a:solidFill>
                <a:schemeClr val="tx2"/>
              </a:solidFill>
            </a:endParaRPr>
          </a:p>
          <a:p>
            <a:pPr algn="ctr">
              <a:lnSpc>
                <a:spcPts val="1900"/>
              </a:lnSpc>
              <a:buClr>
                <a:srgbClr val="717171"/>
              </a:buClr>
            </a:pPr>
            <a:endParaRPr lang="de-DE" b="1" dirty="0">
              <a:solidFill>
                <a:schemeClr val="tx2"/>
              </a:solidFill>
            </a:endParaRP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Wind</a:t>
            </a: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Wasser</a:t>
            </a: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Sonne</a:t>
            </a: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Biogas</a:t>
            </a: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Holz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AEFE675-FD51-42A6-9D44-C4DC8853ACA0}"/>
              </a:ext>
            </a:extLst>
          </p:cNvPr>
          <p:cNvSpPr/>
          <p:nvPr/>
        </p:nvSpPr>
        <p:spPr bwMode="gray">
          <a:xfrm>
            <a:off x="9417857" y="3717627"/>
            <a:ext cx="2222716" cy="267034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lg" len="lg"/>
            <a:tailEnd type="none" w="lg" len="lg"/>
          </a:ln>
        </p:spPr>
        <p:txBody>
          <a:bodyPr lIns="108000" tIns="36000" rIns="72000" bIns="36000" rtlCol="0" anchor="t"/>
          <a:lstStyle/>
          <a:p>
            <a:pPr algn="ctr">
              <a:lnSpc>
                <a:spcPts val="1900"/>
              </a:lnSpc>
              <a:buClr>
                <a:srgbClr val="717171"/>
              </a:buClr>
            </a:pPr>
            <a:r>
              <a:rPr lang="de-DE" b="1" dirty="0">
                <a:solidFill>
                  <a:schemeClr val="tx2"/>
                </a:solidFill>
              </a:rPr>
              <a:t>Nutzenergie</a:t>
            </a:r>
            <a:br>
              <a:rPr lang="de-DE" b="1" dirty="0">
                <a:solidFill>
                  <a:schemeClr val="tx2"/>
                </a:solidFill>
              </a:rPr>
            </a:br>
            <a:br>
              <a:rPr lang="de-DE" b="1" dirty="0">
                <a:solidFill>
                  <a:schemeClr val="tx2"/>
                </a:solidFill>
              </a:rPr>
            </a:br>
            <a:endParaRPr lang="de-DE" b="1" dirty="0">
              <a:solidFill>
                <a:schemeClr val="tx2"/>
              </a:solidFill>
            </a:endParaRPr>
          </a:p>
          <a:p>
            <a:pPr algn="ctr">
              <a:lnSpc>
                <a:spcPts val="1900"/>
              </a:lnSpc>
              <a:buClr>
                <a:srgbClr val="717171"/>
              </a:buClr>
            </a:pPr>
            <a:endParaRPr lang="de-DE" b="1" dirty="0">
              <a:solidFill>
                <a:schemeClr val="tx2"/>
              </a:solidFill>
            </a:endParaRP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Druckluft, Kälte, Raumluft</a:t>
            </a: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Planung, Bau 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>
                <a:solidFill>
                  <a:schemeClr val="tx2"/>
                </a:solidFill>
              </a:rPr>
              <a:t>und Betrieb</a:t>
            </a:r>
          </a:p>
          <a:p>
            <a:pPr marL="195263" lvl="1" indent="-195263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Industrie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022AB99-5247-4301-9080-570A0AB8256F}"/>
              </a:ext>
            </a:extLst>
          </p:cNvPr>
          <p:cNvGrpSpPr/>
          <p:nvPr/>
        </p:nvGrpSpPr>
        <p:grpSpPr>
          <a:xfrm rot="5400000">
            <a:off x="10376127" y="4338278"/>
            <a:ext cx="306171" cy="306910"/>
            <a:chOff x="3163550" y="1498158"/>
            <a:chExt cx="306171" cy="306910"/>
          </a:xfrm>
          <a:solidFill>
            <a:schemeClr val="accent1"/>
          </a:solidFill>
        </p:grpSpPr>
        <p:sp>
          <p:nvSpPr>
            <p:cNvPr id="15" name="Freeform 94">
              <a:extLst>
                <a:ext uri="{FF2B5EF4-FFF2-40B4-BE49-F238E27FC236}">
                  <a16:creationId xmlns:a16="http://schemas.microsoft.com/office/drawing/2014/main" id="{80EF42DC-1D9E-46EA-A372-E7402BA86C38}"/>
                </a:ext>
              </a:extLst>
            </p:cNvPr>
            <p:cNvSpPr>
              <a:spLocks/>
            </p:cNvSpPr>
            <p:nvPr/>
          </p:nvSpPr>
          <p:spPr bwMode="gray">
            <a:xfrm>
              <a:off x="3163550" y="1498158"/>
              <a:ext cx="306171" cy="306910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grp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E6F73"/>
                </a:solidFill>
              </a:endParaRPr>
            </a:p>
          </p:txBody>
        </p:sp>
        <p:sp>
          <p:nvSpPr>
            <p:cNvPr id="16" name="Freeform 95">
              <a:extLst>
                <a:ext uri="{FF2B5EF4-FFF2-40B4-BE49-F238E27FC236}">
                  <a16:creationId xmlns:a16="http://schemas.microsoft.com/office/drawing/2014/main" id="{6D0D2A80-CE41-4FF6-A4B0-2AD7076BFDC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9981" y="1539247"/>
              <a:ext cx="120251" cy="224731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E6F73"/>
                </a:solidFill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F8BE07D-7E5A-4457-9DB4-88C26675ACB1}"/>
              </a:ext>
            </a:extLst>
          </p:cNvPr>
          <p:cNvGrpSpPr/>
          <p:nvPr/>
        </p:nvGrpSpPr>
        <p:grpSpPr>
          <a:xfrm rot="5400000">
            <a:off x="8153426" y="4338278"/>
            <a:ext cx="306171" cy="306910"/>
            <a:chOff x="3163550" y="1498158"/>
            <a:chExt cx="306171" cy="306910"/>
          </a:xfrm>
          <a:solidFill>
            <a:schemeClr val="accent1"/>
          </a:solidFill>
        </p:grpSpPr>
        <p:sp>
          <p:nvSpPr>
            <p:cNvPr id="18" name="Freeform 94">
              <a:extLst>
                <a:ext uri="{FF2B5EF4-FFF2-40B4-BE49-F238E27FC236}">
                  <a16:creationId xmlns:a16="http://schemas.microsoft.com/office/drawing/2014/main" id="{5841A295-B1B5-4724-9CAF-B1B69F9324AA}"/>
                </a:ext>
              </a:extLst>
            </p:cNvPr>
            <p:cNvSpPr>
              <a:spLocks/>
            </p:cNvSpPr>
            <p:nvPr/>
          </p:nvSpPr>
          <p:spPr bwMode="gray">
            <a:xfrm>
              <a:off x="3163550" y="1498158"/>
              <a:ext cx="306171" cy="306910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grp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E6F73"/>
                </a:solidFill>
              </a:endParaRPr>
            </a:p>
          </p:txBody>
        </p:sp>
        <p:sp>
          <p:nvSpPr>
            <p:cNvPr id="19" name="Freeform 95">
              <a:extLst>
                <a:ext uri="{FF2B5EF4-FFF2-40B4-BE49-F238E27FC236}">
                  <a16:creationId xmlns:a16="http://schemas.microsoft.com/office/drawing/2014/main" id="{54DB97D6-28E5-41C2-B957-106D2D56EFD3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9981" y="1539247"/>
              <a:ext cx="120251" cy="224731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E6F73"/>
                </a:solidFill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4D5EA15-AC02-4F15-A3A6-8384ECC361B6}"/>
              </a:ext>
            </a:extLst>
          </p:cNvPr>
          <p:cNvGrpSpPr/>
          <p:nvPr/>
        </p:nvGrpSpPr>
        <p:grpSpPr>
          <a:xfrm rot="5400000">
            <a:off x="5930724" y="4338278"/>
            <a:ext cx="306171" cy="306910"/>
            <a:chOff x="3163550" y="1498158"/>
            <a:chExt cx="306171" cy="306910"/>
          </a:xfrm>
          <a:solidFill>
            <a:schemeClr val="accent1"/>
          </a:solidFill>
        </p:grpSpPr>
        <p:sp>
          <p:nvSpPr>
            <p:cNvPr id="21" name="Freeform 94">
              <a:extLst>
                <a:ext uri="{FF2B5EF4-FFF2-40B4-BE49-F238E27FC236}">
                  <a16:creationId xmlns:a16="http://schemas.microsoft.com/office/drawing/2014/main" id="{A5675E33-CB99-4760-A3AD-4C33C19DC064}"/>
                </a:ext>
              </a:extLst>
            </p:cNvPr>
            <p:cNvSpPr>
              <a:spLocks/>
            </p:cNvSpPr>
            <p:nvPr/>
          </p:nvSpPr>
          <p:spPr bwMode="gray">
            <a:xfrm>
              <a:off x="3163550" y="1498158"/>
              <a:ext cx="306171" cy="306910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grp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E6F73"/>
                </a:solidFill>
              </a:endParaRPr>
            </a:p>
          </p:txBody>
        </p:sp>
        <p:sp>
          <p:nvSpPr>
            <p:cNvPr id="22" name="Freeform 95">
              <a:extLst>
                <a:ext uri="{FF2B5EF4-FFF2-40B4-BE49-F238E27FC236}">
                  <a16:creationId xmlns:a16="http://schemas.microsoft.com/office/drawing/2014/main" id="{957929AA-AF43-4E53-A853-FF7BBCA103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9981" y="1539247"/>
              <a:ext cx="120251" cy="224731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E6F73"/>
                </a:solidFill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5320CCA-AA55-4211-80AB-A7FE42032E46}"/>
              </a:ext>
            </a:extLst>
          </p:cNvPr>
          <p:cNvGrpSpPr/>
          <p:nvPr/>
        </p:nvGrpSpPr>
        <p:grpSpPr>
          <a:xfrm rot="5400000">
            <a:off x="3708022" y="4338278"/>
            <a:ext cx="306171" cy="306910"/>
            <a:chOff x="3163550" y="1498158"/>
            <a:chExt cx="306171" cy="306910"/>
          </a:xfrm>
          <a:solidFill>
            <a:schemeClr val="accent1"/>
          </a:solidFill>
        </p:grpSpPr>
        <p:sp>
          <p:nvSpPr>
            <p:cNvPr id="24" name="Freeform 94">
              <a:extLst>
                <a:ext uri="{FF2B5EF4-FFF2-40B4-BE49-F238E27FC236}">
                  <a16:creationId xmlns:a16="http://schemas.microsoft.com/office/drawing/2014/main" id="{18465685-9EDE-468C-A733-09076D9B2FCE}"/>
                </a:ext>
              </a:extLst>
            </p:cNvPr>
            <p:cNvSpPr>
              <a:spLocks/>
            </p:cNvSpPr>
            <p:nvPr/>
          </p:nvSpPr>
          <p:spPr bwMode="gray">
            <a:xfrm>
              <a:off x="3163550" y="1498158"/>
              <a:ext cx="306171" cy="306910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grp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E6F73"/>
                </a:solidFill>
              </a:endParaRPr>
            </a:p>
          </p:txBody>
        </p:sp>
        <p:sp>
          <p:nvSpPr>
            <p:cNvPr id="25" name="Freeform 95">
              <a:extLst>
                <a:ext uri="{FF2B5EF4-FFF2-40B4-BE49-F238E27FC236}">
                  <a16:creationId xmlns:a16="http://schemas.microsoft.com/office/drawing/2014/main" id="{32C8D628-EA57-407F-80B2-B8C44067113C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9981" y="1539247"/>
              <a:ext cx="120251" cy="224731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E6F73"/>
                </a:solidFill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D03DF64-DAB1-40D8-BEE8-D3F2A55C563C}"/>
              </a:ext>
            </a:extLst>
          </p:cNvPr>
          <p:cNvGrpSpPr/>
          <p:nvPr/>
        </p:nvGrpSpPr>
        <p:grpSpPr>
          <a:xfrm rot="5400000">
            <a:off x="1485320" y="4338278"/>
            <a:ext cx="306171" cy="306910"/>
            <a:chOff x="3163550" y="1498158"/>
            <a:chExt cx="306171" cy="306910"/>
          </a:xfrm>
          <a:solidFill>
            <a:schemeClr val="accent1"/>
          </a:solidFill>
        </p:grpSpPr>
        <p:sp>
          <p:nvSpPr>
            <p:cNvPr id="27" name="Freeform 94">
              <a:extLst>
                <a:ext uri="{FF2B5EF4-FFF2-40B4-BE49-F238E27FC236}">
                  <a16:creationId xmlns:a16="http://schemas.microsoft.com/office/drawing/2014/main" id="{DAA21B55-37C4-44E0-8851-2DB5836DDEDF}"/>
                </a:ext>
              </a:extLst>
            </p:cNvPr>
            <p:cNvSpPr>
              <a:spLocks/>
            </p:cNvSpPr>
            <p:nvPr/>
          </p:nvSpPr>
          <p:spPr bwMode="gray">
            <a:xfrm>
              <a:off x="3163550" y="1498158"/>
              <a:ext cx="306171" cy="306910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grp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E6F73"/>
                </a:solidFill>
              </a:endParaRPr>
            </a:p>
          </p:txBody>
        </p:sp>
        <p:sp>
          <p:nvSpPr>
            <p:cNvPr id="28" name="Freeform 95">
              <a:extLst>
                <a:ext uri="{FF2B5EF4-FFF2-40B4-BE49-F238E27FC236}">
                  <a16:creationId xmlns:a16="http://schemas.microsoft.com/office/drawing/2014/main" id="{35A6FEDC-B61D-409D-A742-E45EC0234064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9981" y="1539247"/>
              <a:ext cx="120251" cy="224731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E6F73"/>
                </a:solidFill>
              </a:endParaRPr>
            </a:p>
          </p:txBody>
        </p:sp>
      </p:grpSp>
      <p:pic>
        <p:nvPicPr>
          <p:cNvPr id="29" name="Grafik 28" descr="PICT0721">
            <a:extLst>
              <a:ext uri="{FF2B5EF4-FFF2-40B4-BE49-F238E27FC236}">
                <a16:creationId xmlns:a16="http://schemas.microsoft.com/office/drawing/2014/main" id="{801F0263-C7A5-4E31-B4FB-626EEB567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38" r="11043"/>
          <a:stretch/>
        </p:blipFill>
        <p:spPr bwMode="auto">
          <a:xfrm>
            <a:off x="738407" y="1773016"/>
            <a:ext cx="1800000" cy="1800000"/>
          </a:xfrm>
          <a:custGeom>
            <a:avLst/>
            <a:gdLst>
              <a:gd name="connsiteX0" fmla="*/ 691498 w 1382996"/>
              <a:gd name="connsiteY0" fmla="*/ 0 h 1382400"/>
              <a:gd name="connsiteX1" fmla="*/ 1382996 w 1382996"/>
              <a:gd name="connsiteY1" fmla="*/ 691498 h 1382400"/>
              <a:gd name="connsiteX2" fmla="*/ 830859 w 1382996"/>
              <a:gd name="connsiteY2" fmla="*/ 1368947 h 1382400"/>
              <a:gd name="connsiteX3" fmla="*/ 697410 w 1382996"/>
              <a:gd name="connsiteY3" fmla="*/ 1382400 h 1382400"/>
              <a:gd name="connsiteX4" fmla="*/ 685586 w 1382996"/>
              <a:gd name="connsiteY4" fmla="*/ 1382400 h 1382400"/>
              <a:gd name="connsiteX5" fmla="*/ 552137 w 1382996"/>
              <a:gd name="connsiteY5" fmla="*/ 1368947 h 1382400"/>
              <a:gd name="connsiteX6" fmla="*/ 0 w 1382996"/>
              <a:gd name="connsiteY6" fmla="*/ 691498 h 1382400"/>
              <a:gd name="connsiteX7" fmla="*/ 691498 w 1382996"/>
              <a:gd name="connsiteY7" fmla="*/ 0 h 13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2996" h="1382400">
                <a:moveTo>
                  <a:pt x="691498" y="0"/>
                </a:moveTo>
                <a:cubicBezTo>
                  <a:pt x="1073402" y="0"/>
                  <a:pt x="1382996" y="309594"/>
                  <a:pt x="1382996" y="691498"/>
                </a:cubicBezTo>
                <a:cubicBezTo>
                  <a:pt x="1382996" y="1025664"/>
                  <a:pt x="1145963" y="1304468"/>
                  <a:pt x="830859" y="1368947"/>
                </a:cubicBezTo>
                <a:lnTo>
                  <a:pt x="697410" y="1382400"/>
                </a:lnTo>
                <a:lnTo>
                  <a:pt x="685586" y="1382400"/>
                </a:lnTo>
                <a:lnTo>
                  <a:pt x="552137" y="1368947"/>
                </a:lnTo>
                <a:cubicBezTo>
                  <a:pt x="237033" y="1304468"/>
                  <a:pt x="0" y="1025664"/>
                  <a:pt x="0" y="691498"/>
                </a:cubicBezTo>
                <a:cubicBezTo>
                  <a:pt x="0" y="309594"/>
                  <a:pt x="309594" y="0"/>
                  <a:pt x="691498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0" name="Straight Connector 21">
            <a:extLst>
              <a:ext uri="{FF2B5EF4-FFF2-40B4-BE49-F238E27FC236}">
                <a16:creationId xmlns:a16="http://schemas.microsoft.com/office/drawing/2014/main" id="{8C948AB2-E63A-4708-AA89-D8FB6A5331E0}"/>
              </a:ext>
            </a:extLst>
          </p:cNvPr>
          <p:cNvCxnSpPr>
            <a:cxnSpLocks/>
          </p:cNvCxnSpPr>
          <p:nvPr/>
        </p:nvCxnSpPr>
        <p:spPr>
          <a:xfrm>
            <a:off x="2749763" y="1779970"/>
            <a:ext cx="0" cy="460800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1">
            <a:extLst>
              <a:ext uri="{FF2B5EF4-FFF2-40B4-BE49-F238E27FC236}">
                <a16:creationId xmlns:a16="http://schemas.microsoft.com/office/drawing/2014/main" id="{664AF653-980D-4465-9FCE-74759DEA6F97}"/>
              </a:ext>
            </a:extLst>
          </p:cNvPr>
          <p:cNvCxnSpPr>
            <a:cxnSpLocks/>
          </p:cNvCxnSpPr>
          <p:nvPr/>
        </p:nvCxnSpPr>
        <p:spPr>
          <a:xfrm>
            <a:off x="4972476" y="1779970"/>
            <a:ext cx="0" cy="460800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1">
            <a:extLst>
              <a:ext uri="{FF2B5EF4-FFF2-40B4-BE49-F238E27FC236}">
                <a16:creationId xmlns:a16="http://schemas.microsoft.com/office/drawing/2014/main" id="{CD0E6A1C-78B8-494A-BE6D-9D09DF85949A}"/>
              </a:ext>
            </a:extLst>
          </p:cNvPr>
          <p:cNvCxnSpPr>
            <a:cxnSpLocks/>
          </p:cNvCxnSpPr>
          <p:nvPr/>
        </p:nvCxnSpPr>
        <p:spPr>
          <a:xfrm>
            <a:off x="7195189" y="1779970"/>
            <a:ext cx="0" cy="460800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1">
            <a:extLst>
              <a:ext uri="{FF2B5EF4-FFF2-40B4-BE49-F238E27FC236}">
                <a16:creationId xmlns:a16="http://schemas.microsoft.com/office/drawing/2014/main" id="{35E905CD-DDC9-4829-98FB-06DC3059F064}"/>
              </a:ext>
            </a:extLst>
          </p:cNvPr>
          <p:cNvCxnSpPr>
            <a:cxnSpLocks/>
          </p:cNvCxnSpPr>
          <p:nvPr/>
        </p:nvCxnSpPr>
        <p:spPr>
          <a:xfrm>
            <a:off x="9417902" y="1779970"/>
            <a:ext cx="0" cy="460800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fik 33" descr="anlage 3 Feldtest EC Power 02 09_Seite_01_Bild_0002">
            <a:extLst>
              <a:ext uri="{FF2B5EF4-FFF2-40B4-BE49-F238E27FC236}">
                <a16:creationId xmlns:a16="http://schemas.microsoft.com/office/drawing/2014/main" id="{B02D6DA5-F626-47F1-AFE6-C1F266B33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81"/>
          <a:stretch>
            <a:fillRect/>
          </a:stretch>
        </p:blipFill>
        <p:spPr bwMode="auto">
          <a:xfrm>
            <a:off x="2961117" y="1773016"/>
            <a:ext cx="1800000" cy="1800000"/>
          </a:xfrm>
          <a:custGeom>
            <a:avLst/>
            <a:gdLst>
              <a:gd name="connsiteX0" fmla="*/ 691498 w 1382996"/>
              <a:gd name="connsiteY0" fmla="*/ 0 h 1382400"/>
              <a:gd name="connsiteX1" fmla="*/ 1382996 w 1382996"/>
              <a:gd name="connsiteY1" fmla="*/ 691498 h 1382400"/>
              <a:gd name="connsiteX2" fmla="*/ 830859 w 1382996"/>
              <a:gd name="connsiteY2" fmla="*/ 1368947 h 1382400"/>
              <a:gd name="connsiteX3" fmla="*/ 697410 w 1382996"/>
              <a:gd name="connsiteY3" fmla="*/ 1382400 h 1382400"/>
              <a:gd name="connsiteX4" fmla="*/ 685586 w 1382996"/>
              <a:gd name="connsiteY4" fmla="*/ 1382400 h 1382400"/>
              <a:gd name="connsiteX5" fmla="*/ 552137 w 1382996"/>
              <a:gd name="connsiteY5" fmla="*/ 1368947 h 1382400"/>
              <a:gd name="connsiteX6" fmla="*/ 0 w 1382996"/>
              <a:gd name="connsiteY6" fmla="*/ 691498 h 1382400"/>
              <a:gd name="connsiteX7" fmla="*/ 691498 w 1382996"/>
              <a:gd name="connsiteY7" fmla="*/ 0 h 13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2996" h="1382400">
                <a:moveTo>
                  <a:pt x="691498" y="0"/>
                </a:moveTo>
                <a:cubicBezTo>
                  <a:pt x="1073402" y="0"/>
                  <a:pt x="1382996" y="309594"/>
                  <a:pt x="1382996" y="691498"/>
                </a:cubicBezTo>
                <a:cubicBezTo>
                  <a:pt x="1382996" y="1025664"/>
                  <a:pt x="1145963" y="1304468"/>
                  <a:pt x="830859" y="1368947"/>
                </a:cubicBezTo>
                <a:lnTo>
                  <a:pt x="697410" y="1382400"/>
                </a:lnTo>
                <a:lnTo>
                  <a:pt x="685586" y="1382400"/>
                </a:lnTo>
                <a:lnTo>
                  <a:pt x="552137" y="1368947"/>
                </a:lnTo>
                <a:cubicBezTo>
                  <a:pt x="237033" y="1304468"/>
                  <a:pt x="0" y="1025664"/>
                  <a:pt x="0" y="691498"/>
                </a:cubicBezTo>
                <a:cubicBezTo>
                  <a:pt x="0" y="309594"/>
                  <a:pt x="309594" y="0"/>
                  <a:pt x="691498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Grafik 34" descr="waerme eut 03">
            <a:extLst>
              <a:ext uri="{FF2B5EF4-FFF2-40B4-BE49-F238E27FC236}">
                <a16:creationId xmlns:a16="http://schemas.microsoft.com/office/drawing/2014/main" id="{D469EF4A-7ABD-4917-BBB7-61108C0E3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02"/>
          <a:stretch/>
        </p:blipFill>
        <p:spPr>
          <a:xfrm>
            <a:off x="5183822" y="1773016"/>
            <a:ext cx="1800000" cy="1800000"/>
          </a:xfrm>
          <a:custGeom>
            <a:avLst/>
            <a:gdLst>
              <a:gd name="connsiteX0" fmla="*/ 691498 w 1382996"/>
              <a:gd name="connsiteY0" fmla="*/ 0 h 1382400"/>
              <a:gd name="connsiteX1" fmla="*/ 1382996 w 1382996"/>
              <a:gd name="connsiteY1" fmla="*/ 691498 h 1382400"/>
              <a:gd name="connsiteX2" fmla="*/ 830859 w 1382996"/>
              <a:gd name="connsiteY2" fmla="*/ 1368947 h 1382400"/>
              <a:gd name="connsiteX3" fmla="*/ 697410 w 1382996"/>
              <a:gd name="connsiteY3" fmla="*/ 1382400 h 1382400"/>
              <a:gd name="connsiteX4" fmla="*/ 685586 w 1382996"/>
              <a:gd name="connsiteY4" fmla="*/ 1382400 h 1382400"/>
              <a:gd name="connsiteX5" fmla="*/ 552137 w 1382996"/>
              <a:gd name="connsiteY5" fmla="*/ 1368947 h 1382400"/>
              <a:gd name="connsiteX6" fmla="*/ 0 w 1382996"/>
              <a:gd name="connsiteY6" fmla="*/ 691498 h 1382400"/>
              <a:gd name="connsiteX7" fmla="*/ 691498 w 1382996"/>
              <a:gd name="connsiteY7" fmla="*/ 0 h 13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2996" h="1382400">
                <a:moveTo>
                  <a:pt x="691498" y="0"/>
                </a:moveTo>
                <a:cubicBezTo>
                  <a:pt x="1073402" y="0"/>
                  <a:pt x="1382996" y="309594"/>
                  <a:pt x="1382996" y="691498"/>
                </a:cubicBezTo>
                <a:cubicBezTo>
                  <a:pt x="1382996" y="1025664"/>
                  <a:pt x="1145963" y="1304468"/>
                  <a:pt x="830859" y="1368947"/>
                </a:cubicBezTo>
                <a:lnTo>
                  <a:pt x="697410" y="1382400"/>
                </a:lnTo>
                <a:lnTo>
                  <a:pt x="685586" y="1382400"/>
                </a:lnTo>
                <a:lnTo>
                  <a:pt x="552137" y="1368947"/>
                </a:lnTo>
                <a:cubicBezTo>
                  <a:pt x="237033" y="1304468"/>
                  <a:pt x="0" y="1025664"/>
                  <a:pt x="0" y="691498"/>
                </a:cubicBezTo>
                <a:cubicBezTo>
                  <a:pt x="0" y="309594"/>
                  <a:pt x="309594" y="0"/>
                  <a:pt x="691498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AD224671-DF55-46AE-8134-405E285BDA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7" r="24968"/>
          <a:stretch/>
        </p:blipFill>
        <p:spPr>
          <a:xfrm>
            <a:off x="7406545" y="1773016"/>
            <a:ext cx="1800000" cy="1800000"/>
          </a:xfrm>
          <a:custGeom>
            <a:avLst/>
            <a:gdLst>
              <a:gd name="connsiteX0" fmla="*/ 691498 w 1382996"/>
              <a:gd name="connsiteY0" fmla="*/ 0 h 1382400"/>
              <a:gd name="connsiteX1" fmla="*/ 1382996 w 1382996"/>
              <a:gd name="connsiteY1" fmla="*/ 691498 h 1382400"/>
              <a:gd name="connsiteX2" fmla="*/ 830859 w 1382996"/>
              <a:gd name="connsiteY2" fmla="*/ 1368947 h 1382400"/>
              <a:gd name="connsiteX3" fmla="*/ 697410 w 1382996"/>
              <a:gd name="connsiteY3" fmla="*/ 1382400 h 1382400"/>
              <a:gd name="connsiteX4" fmla="*/ 685586 w 1382996"/>
              <a:gd name="connsiteY4" fmla="*/ 1382400 h 1382400"/>
              <a:gd name="connsiteX5" fmla="*/ 552137 w 1382996"/>
              <a:gd name="connsiteY5" fmla="*/ 1368947 h 1382400"/>
              <a:gd name="connsiteX6" fmla="*/ 0 w 1382996"/>
              <a:gd name="connsiteY6" fmla="*/ 691498 h 1382400"/>
              <a:gd name="connsiteX7" fmla="*/ 691498 w 1382996"/>
              <a:gd name="connsiteY7" fmla="*/ 0 h 13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2996" h="1382400">
                <a:moveTo>
                  <a:pt x="691498" y="0"/>
                </a:moveTo>
                <a:cubicBezTo>
                  <a:pt x="1073402" y="0"/>
                  <a:pt x="1382996" y="309594"/>
                  <a:pt x="1382996" y="691498"/>
                </a:cubicBezTo>
                <a:cubicBezTo>
                  <a:pt x="1382996" y="1025664"/>
                  <a:pt x="1145963" y="1304468"/>
                  <a:pt x="830859" y="1368947"/>
                </a:cubicBezTo>
                <a:lnTo>
                  <a:pt x="697410" y="1382400"/>
                </a:lnTo>
                <a:lnTo>
                  <a:pt x="685586" y="1382400"/>
                </a:lnTo>
                <a:lnTo>
                  <a:pt x="552137" y="1368947"/>
                </a:lnTo>
                <a:cubicBezTo>
                  <a:pt x="237033" y="1304468"/>
                  <a:pt x="0" y="1025664"/>
                  <a:pt x="0" y="691498"/>
                </a:cubicBezTo>
                <a:cubicBezTo>
                  <a:pt x="0" y="309594"/>
                  <a:pt x="309594" y="0"/>
                  <a:pt x="691498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rafik 36" descr="DSCN0014">
            <a:extLst>
              <a:ext uri="{FF2B5EF4-FFF2-40B4-BE49-F238E27FC236}">
                <a16:creationId xmlns:a16="http://schemas.microsoft.com/office/drawing/2014/main" id="{6FF4854C-EBB3-4C70-8F05-15AF84EA5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381"/>
          <a:stretch/>
        </p:blipFill>
        <p:spPr bwMode="auto">
          <a:xfrm>
            <a:off x="9629215" y="1773016"/>
            <a:ext cx="1800000" cy="1800000"/>
          </a:xfrm>
          <a:custGeom>
            <a:avLst/>
            <a:gdLst>
              <a:gd name="connsiteX0" fmla="*/ 691498 w 1382996"/>
              <a:gd name="connsiteY0" fmla="*/ 0 h 1382400"/>
              <a:gd name="connsiteX1" fmla="*/ 1382996 w 1382996"/>
              <a:gd name="connsiteY1" fmla="*/ 691498 h 1382400"/>
              <a:gd name="connsiteX2" fmla="*/ 830859 w 1382996"/>
              <a:gd name="connsiteY2" fmla="*/ 1368947 h 1382400"/>
              <a:gd name="connsiteX3" fmla="*/ 697410 w 1382996"/>
              <a:gd name="connsiteY3" fmla="*/ 1382400 h 1382400"/>
              <a:gd name="connsiteX4" fmla="*/ 685586 w 1382996"/>
              <a:gd name="connsiteY4" fmla="*/ 1382400 h 1382400"/>
              <a:gd name="connsiteX5" fmla="*/ 552137 w 1382996"/>
              <a:gd name="connsiteY5" fmla="*/ 1368947 h 1382400"/>
              <a:gd name="connsiteX6" fmla="*/ 0 w 1382996"/>
              <a:gd name="connsiteY6" fmla="*/ 691498 h 1382400"/>
              <a:gd name="connsiteX7" fmla="*/ 691498 w 1382996"/>
              <a:gd name="connsiteY7" fmla="*/ 0 h 13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2996" h="1382400">
                <a:moveTo>
                  <a:pt x="691498" y="0"/>
                </a:moveTo>
                <a:cubicBezTo>
                  <a:pt x="1073402" y="0"/>
                  <a:pt x="1382996" y="309594"/>
                  <a:pt x="1382996" y="691498"/>
                </a:cubicBezTo>
                <a:cubicBezTo>
                  <a:pt x="1382996" y="1025664"/>
                  <a:pt x="1145963" y="1304468"/>
                  <a:pt x="830859" y="1368947"/>
                </a:cubicBezTo>
                <a:lnTo>
                  <a:pt x="697410" y="1382400"/>
                </a:lnTo>
                <a:lnTo>
                  <a:pt x="685586" y="1382400"/>
                </a:lnTo>
                <a:lnTo>
                  <a:pt x="552137" y="1368947"/>
                </a:lnTo>
                <a:cubicBezTo>
                  <a:pt x="237033" y="1304468"/>
                  <a:pt x="0" y="1025664"/>
                  <a:pt x="0" y="691498"/>
                </a:cubicBezTo>
                <a:cubicBezTo>
                  <a:pt x="0" y="309594"/>
                  <a:pt x="309594" y="0"/>
                  <a:pt x="691498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64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7">
            <a:extLst>
              <a:ext uri="{FF2B5EF4-FFF2-40B4-BE49-F238E27FC236}">
                <a16:creationId xmlns:a16="http://schemas.microsoft.com/office/drawing/2014/main" id="{A5B51670-497D-49A8-998D-CF0CD338303B}"/>
              </a:ext>
            </a:extLst>
          </p:cNvPr>
          <p:cNvCxnSpPr>
            <a:cxnSpLocks/>
          </p:cNvCxnSpPr>
          <p:nvPr/>
        </p:nvCxnSpPr>
        <p:spPr>
          <a:xfrm flipH="1">
            <a:off x="4714738" y="3437086"/>
            <a:ext cx="216000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7">
            <a:extLst>
              <a:ext uri="{FF2B5EF4-FFF2-40B4-BE49-F238E27FC236}">
                <a16:creationId xmlns:a16="http://schemas.microsoft.com/office/drawing/2014/main" id="{BFA2EB88-C88F-4B5B-A1A6-1161B918DD41}"/>
              </a:ext>
            </a:extLst>
          </p:cNvPr>
          <p:cNvCxnSpPr>
            <a:cxnSpLocks/>
          </p:cNvCxnSpPr>
          <p:nvPr/>
        </p:nvCxnSpPr>
        <p:spPr>
          <a:xfrm flipH="1">
            <a:off x="4714738" y="4571174"/>
            <a:ext cx="216000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7">
            <a:extLst>
              <a:ext uri="{FF2B5EF4-FFF2-40B4-BE49-F238E27FC236}">
                <a16:creationId xmlns:a16="http://schemas.microsoft.com/office/drawing/2014/main" id="{61FA3C45-4B16-4D6B-AFDE-A5E7572861EE}"/>
              </a:ext>
            </a:extLst>
          </p:cNvPr>
          <p:cNvCxnSpPr>
            <a:cxnSpLocks/>
          </p:cNvCxnSpPr>
          <p:nvPr/>
        </p:nvCxnSpPr>
        <p:spPr>
          <a:xfrm flipH="1">
            <a:off x="4714738" y="5705263"/>
            <a:ext cx="216000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7">
            <a:extLst>
              <a:ext uri="{FF2B5EF4-FFF2-40B4-BE49-F238E27FC236}">
                <a16:creationId xmlns:a16="http://schemas.microsoft.com/office/drawing/2014/main" id="{099B549C-27C4-4425-BAD6-A8D304D3E0F7}"/>
              </a:ext>
            </a:extLst>
          </p:cNvPr>
          <p:cNvCxnSpPr>
            <a:cxnSpLocks/>
          </p:cNvCxnSpPr>
          <p:nvPr/>
        </p:nvCxnSpPr>
        <p:spPr>
          <a:xfrm flipH="1">
            <a:off x="4714738" y="2302998"/>
            <a:ext cx="216000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43">
            <a:extLst>
              <a:ext uri="{FF2B5EF4-FFF2-40B4-BE49-F238E27FC236}">
                <a16:creationId xmlns:a16="http://schemas.microsoft.com/office/drawing/2014/main" id="{A946A2BC-7C35-4AF1-9E61-663CB6C80F42}"/>
              </a:ext>
            </a:extLst>
          </p:cNvPr>
          <p:cNvSpPr/>
          <p:nvPr/>
        </p:nvSpPr>
        <p:spPr bwMode="gray">
          <a:xfrm>
            <a:off x="3970434" y="1948601"/>
            <a:ext cx="720000" cy="7200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E2E2E2"/>
            </a:solidFill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 rtlCol="0" anchor="ctr"/>
          <a:lstStyle/>
          <a:p>
            <a:pPr algn="ctr">
              <a:buClr>
                <a:srgbClr val="717171"/>
              </a:buClr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8" name="Oval 43">
            <a:extLst>
              <a:ext uri="{FF2B5EF4-FFF2-40B4-BE49-F238E27FC236}">
                <a16:creationId xmlns:a16="http://schemas.microsoft.com/office/drawing/2014/main" id="{49400956-7C30-4C0C-A3CD-702D7861AEA8}"/>
              </a:ext>
            </a:extLst>
          </p:cNvPr>
          <p:cNvSpPr/>
          <p:nvPr/>
        </p:nvSpPr>
        <p:spPr bwMode="gray">
          <a:xfrm>
            <a:off x="3970434" y="3077147"/>
            <a:ext cx="720000" cy="7200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E2E2E2"/>
            </a:solidFill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 rtlCol="0" anchor="ctr"/>
          <a:lstStyle/>
          <a:p>
            <a:pPr algn="ctr">
              <a:buClr>
                <a:srgbClr val="717171"/>
              </a:buClr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9" name="Oval 43">
            <a:extLst>
              <a:ext uri="{FF2B5EF4-FFF2-40B4-BE49-F238E27FC236}">
                <a16:creationId xmlns:a16="http://schemas.microsoft.com/office/drawing/2014/main" id="{E4E70F67-9DA0-4484-81E9-53C656881F54}"/>
              </a:ext>
            </a:extLst>
          </p:cNvPr>
          <p:cNvSpPr/>
          <p:nvPr/>
        </p:nvSpPr>
        <p:spPr bwMode="gray">
          <a:xfrm>
            <a:off x="3970434" y="4205693"/>
            <a:ext cx="720000" cy="7200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E2E2E2"/>
            </a:solidFill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 rtlCol="0" anchor="ctr"/>
          <a:lstStyle/>
          <a:p>
            <a:pPr algn="ctr">
              <a:buClr>
                <a:srgbClr val="717171"/>
              </a:buClr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0" name="Oval 43">
            <a:extLst>
              <a:ext uri="{FF2B5EF4-FFF2-40B4-BE49-F238E27FC236}">
                <a16:creationId xmlns:a16="http://schemas.microsoft.com/office/drawing/2014/main" id="{62C0EAF2-6EFB-426C-9BDD-B38C9988A57E}"/>
              </a:ext>
            </a:extLst>
          </p:cNvPr>
          <p:cNvSpPr/>
          <p:nvPr/>
        </p:nvSpPr>
        <p:spPr bwMode="gray">
          <a:xfrm>
            <a:off x="3970434" y="5334239"/>
            <a:ext cx="720000" cy="7200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E2E2E2"/>
            </a:solidFill>
            <a:miter lim="800000"/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 rtlCol="0" anchor="ctr"/>
          <a:lstStyle/>
          <a:p>
            <a:pPr algn="ctr">
              <a:buClr>
                <a:srgbClr val="717171"/>
              </a:buClr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F65E3E0-6E16-4E40-ACD1-F870843D2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633" y="342000"/>
            <a:ext cx="6196807" cy="885600"/>
          </a:xfrm>
        </p:spPr>
        <p:txBody>
          <a:bodyPr/>
          <a:lstStyle/>
          <a:p>
            <a:r>
              <a:rPr lang="de-DE" dirty="0"/>
              <a:t>Westfalen Weser Beteiligungen</a:t>
            </a:r>
            <a:br>
              <a:rPr lang="de-DE" dirty="0"/>
            </a:br>
            <a:r>
              <a:rPr lang="de-DE" dirty="0"/>
              <a:t>Der Partner der Stadtwerke und Kommunen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29B43F-46E9-455C-A051-2438B95297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Westfalen Weser | Unternehmenspräsentation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5CF25E-0D14-4986-AFE1-82580AEA7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8E6F146-144E-4376-A851-2B252C9A0172}" type="slidenum">
              <a:rPr lang="de-DE" smtClean="0"/>
              <a:pPr algn="r"/>
              <a:t>9</a:t>
            </a:fld>
            <a:endParaRPr lang="de-DE" dirty="0"/>
          </a:p>
        </p:txBody>
      </p:sp>
      <p:pic>
        <p:nvPicPr>
          <p:cNvPr id="10" name="Bildplatzhalter 9" descr="Ein Bild, das Person, drinnen, Laptop, Tisch enthält.&#10;&#10;Automatisch generierte Beschreibung">
            <a:extLst>
              <a:ext uri="{FF2B5EF4-FFF2-40B4-BE49-F238E27FC236}">
                <a16:creationId xmlns:a16="http://schemas.microsoft.com/office/drawing/2014/main" id="{CC306B49-5AB3-417E-B721-51DCFBBC2DF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 r="14152"/>
          <a:stretch>
            <a:fillRect/>
          </a:stretch>
        </p:blipFill>
        <p:spPr/>
      </p:pic>
      <p:grpSp>
        <p:nvGrpSpPr>
          <p:cNvPr id="12" name="Group 24">
            <a:extLst>
              <a:ext uri="{FF2B5EF4-FFF2-40B4-BE49-F238E27FC236}">
                <a16:creationId xmlns:a16="http://schemas.microsoft.com/office/drawing/2014/main" id="{EEC5860A-5D0C-43C4-8EE1-69F7A26985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23451" y="4240734"/>
            <a:ext cx="656468" cy="656468"/>
            <a:chOff x="1682" y="0"/>
            <a:chExt cx="4316" cy="4320"/>
          </a:xfrm>
        </p:grpSpPr>
        <p:sp>
          <p:nvSpPr>
            <p:cNvPr id="13" name="AutoShape 23">
              <a:extLst>
                <a:ext uri="{FF2B5EF4-FFF2-40B4-BE49-F238E27FC236}">
                  <a16:creationId xmlns:a16="http://schemas.microsoft.com/office/drawing/2014/main" id="{4A571546-5286-4287-8DD6-800E6E0BDCD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EACC4A66-DC85-4AE2-8CA2-3E029F8B9E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9" y="726"/>
              <a:ext cx="3597" cy="2865"/>
            </a:xfrm>
            <a:custGeom>
              <a:avLst/>
              <a:gdLst>
                <a:gd name="T0" fmla="*/ 690 w 1920"/>
                <a:gd name="T1" fmla="*/ 328 h 1528"/>
                <a:gd name="T2" fmla="*/ 562 w 1920"/>
                <a:gd name="T3" fmla="*/ 457 h 1528"/>
                <a:gd name="T4" fmla="*/ 550 w 1920"/>
                <a:gd name="T5" fmla="*/ 328 h 1528"/>
                <a:gd name="T6" fmla="*/ 409 w 1920"/>
                <a:gd name="T7" fmla="*/ 276 h 1528"/>
                <a:gd name="T8" fmla="*/ 461 w 1920"/>
                <a:gd name="T9" fmla="*/ 0 h 1528"/>
                <a:gd name="T10" fmla="*/ 837 w 1920"/>
                <a:gd name="T11" fmla="*/ 5 h 1528"/>
                <a:gd name="T12" fmla="*/ 842 w 1920"/>
                <a:gd name="T13" fmla="*/ 16 h 1528"/>
                <a:gd name="T14" fmla="*/ 478 w 1920"/>
                <a:gd name="T15" fmla="*/ 83 h 1528"/>
                <a:gd name="T16" fmla="*/ 786 w 1920"/>
                <a:gd name="T17" fmla="*/ 113 h 1528"/>
                <a:gd name="T18" fmla="*/ 478 w 1920"/>
                <a:gd name="T19" fmla="*/ 146 h 1528"/>
                <a:gd name="T20" fmla="*/ 786 w 1920"/>
                <a:gd name="T21" fmla="*/ 176 h 1528"/>
                <a:gd name="T22" fmla="*/ 478 w 1920"/>
                <a:gd name="T23" fmla="*/ 208 h 1528"/>
                <a:gd name="T24" fmla="*/ 786 w 1920"/>
                <a:gd name="T25" fmla="*/ 239 h 1528"/>
                <a:gd name="T26" fmla="*/ 1777 w 1920"/>
                <a:gd name="T27" fmla="*/ 734 h 1528"/>
                <a:gd name="T28" fmla="*/ 1120 w 1920"/>
                <a:gd name="T29" fmla="*/ 714 h 1528"/>
                <a:gd name="T30" fmla="*/ 1154 w 1920"/>
                <a:gd name="T31" fmla="*/ 795 h 1528"/>
                <a:gd name="T32" fmla="*/ 1365 w 1920"/>
                <a:gd name="T33" fmla="*/ 955 h 1528"/>
                <a:gd name="T34" fmla="*/ 1330 w 1920"/>
                <a:gd name="T35" fmla="*/ 907 h 1528"/>
                <a:gd name="T36" fmla="*/ 1595 w 1920"/>
                <a:gd name="T37" fmla="*/ 1263 h 1528"/>
                <a:gd name="T38" fmla="*/ 585 w 1920"/>
                <a:gd name="T39" fmla="*/ 1016 h 1528"/>
                <a:gd name="T40" fmla="*/ 541 w 1920"/>
                <a:gd name="T41" fmla="*/ 894 h 1528"/>
                <a:gd name="T42" fmla="*/ 534 w 1920"/>
                <a:gd name="T43" fmla="*/ 824 h 1528"/>
                <a:gd name="T44" fmla="*/ 497 w 1920"/>
                <a:gd name="T45" fmla="*/ 895 h 1528"/>
                <a:gd name="T46" fmla="*/ 554 w 1920"/>
                <a:gd name="T47" fmla="*/ 1047 h 1528"/>
                <a:gd name="T48" fmla="*/ 512 w 1920"/>
                <a:gd name="T49" fmla="*/ 1095 h 1528"/>
                <a:gd name="T50" fmla="*/ 488 w 1920"/>
                <a:gd name="T51" fmla="*/ 1118 h 1528"/>
                <a:gd name="T52" fmla="*/ 315 w 1920"/>
                <a:gd name="T53" fmla="*/ 1300 h 1528"/>
                <a:gd name="T54" fmla="*/ 287 w 1920"/>
                <a:gd name="T55" fmla="*/ 1322 h 1528"/>
                <a:gd name="T56" fmla="*/ 44 w 1920"/>
                <a:gd name="T57" fmla="*/ 1439 h 1528"/>
                <a:gd name="T58" fmla="*/ 0 w 1920"/>
                <a:gd name="T59" fmla="*/ 1281 h 1528"/>
                <a:gd name="T60" fmla="*/ 11 w 1920"/>
                <a:gd name="T61" fmla="*/ 1470 h 1528"/>
                <a:gd name="T62" fmla="*/ 310 w 1920"/>
                <a:gd name="T63" fmla="*/ 1528 h 1528"/>
                <a:gd name="T64" fmla="*/ 331 w 1920"/>
                <a:gd name="T65" fmla="*/ 1346 h 1528"/>
                <a:gd name="T66" fmla="*/ 513 w 1920"/>
                <a:gd name="T67" fmla="*/ 1327 h 1528"/>
                <a:gd name="T68" fmla="*/ 533 w 1920"/>
                <a:gd name="T69" fmla="*/ 1139 h 1528"/>
                <a:gd name="T70" fmla="*/ 585 w 1920"/>
                <a:gd name="T71" fmla="*/ 1016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0" h="1528">
                  <a:moveTo>
                    <a:pt x="786" y="328"/>
                  </a:moveTo>
                  <a:cubicBezTo>
                    <a:pt x="690" y="328"/>
                    <a:pt x="690" y="328"/>
                    <a:pt x="690" y="328"/>
                  </a:cubicBezTo>
                  <a:cubicBezTo>
                    <a:pt x="645" y="373"/>
                    <a:pt x="594" y="432"/>
                    <a:pt x="579" y="447"/>
                  </a:cubicBezTo>
                  <a:cubicBezTo>
                    <a:pt x="572" y="454"/>
                    <a:pt x="566" y="457"/>
                    <a:pt x="562" y="457"/>
                  </a:cubicBezTo>
                  <a:cubicBezTo>
                    <a:pt x="553" y="457"/>
                    <a:pt x="550" y="447"/>
                    <a:pt x="550" y="447"/>
                  </a:cubicBezTo>
                  <a:cubicBezTo>
                    <a:pt x="550" y="328"/>
                    <a:pt x="550" y="328"/>
                    <a:pt x="550" y="328"/>
                  </a:cubicBezTo>
                  <a:cubicBezTo>
                    <a:pt x="461" y="328"/>
                    <a:pt x="461" y="328"/>
                    <a:pt x="461" y="328"/>
                  </a:cubicBezTo>
                  <a:cubicBezTo>
                    <a:pt x="432" y="328"/>
                    <a:pt x="409" y="305"/>
                    <a:pt x="409" y="276"/>
                  </a:cubicBezTo>
                  <a:cubicBezTo>
                    <a:pt x="409" y="52"/>
                    <a:pt x="409" y="52"/>
                    <a:pt x="409" y="52"/>
                  </a:cubicBezTo>
                  <a:cubicBezTo>
                    <a:pt x="409" y="23"/>
                    <a:pt x="432" y="0"/>
                    <a:pt x="461" y="0"/>
                  </a:cubicBezTo>
                  <a:cubicBezTo>
                    <a:pt x="815" y="0"/>
                    <a:pt x="815" y="0"/>
                    <a:pt x="815" y="0"/>
                  </a:cubicBezTo>
                  <a:cubicBezTo>
                    <a:pt x="823" y="0"/>
                    <a:pt x="830" y="2"/>
                    <a:pt x="837" y="5"/>
                  </a:cubicBezTo>
                  <a:cubicBezTo>
                    <a:pt x="841" y="7"/>
                    <a:pt x="846" y="10"/>
                    <a:pt x="850" y="13"/>
                  </a:cubicBezTo>
                  <a:cubicBezTo>
                    <a:pt x="847" y="14"/>
                    <a:pt x="844" y="15"/>
                    <a:pt x="842" y="16"/>
                  </a:cubicBezTo>
                  <a:cubicBezTo>
                    <a:pt x="814" y="29"/>
                    <a:pt x="794" y="53"/>
                    <a:pt x="788" y="83"/>
                  </a:cubicBezTo>
                  <a:cubicBezTo>
                    <a:pt x="478" y="83"/>
                    <a:pt x="478" y="83"/>
                    <a:pt x="478" y="83"/>
                  </a:cubicBezTo>
                  <a:cubicBezTo>
                    <a:pt x="478" y="113"/>
                    <a:pt x="478" y="113"/>
                    <a:pt x="478" y="113"/>
                  </a:cubicBezTo>
                  <a:cubicBezTo>
                    <a:pt x="679" y="113"/>
                    <a:pt x="756" y="113"/>
                    <a:pt x="786" y="113"/>
                  </a:cubicBezTo>
                  <a:cubicBezTo>
                    <a:pt x="786" y="146"/>
                    <a:pt x="786" y="146"/>
                    <a:pt x="786" y="146"/>
                  </a:cubicBezTo>
                  <a:cubicBezTo>
                    <a:pt x="478" y="146"/>
                    <a:pt x="478" y="146"/>
                    <a:pt x="478" y="146"/>
                  </a:cubicBezTo>
                  <a:cubicBezTo>
                    <a:pt x="478" y="176"/>
                    <a:pt x="478" y="176"/>
                    <a:pt x="478" y="176"/>
                  </a:cubicBezTo>
                  <a:cubicBezTo>
                    <a:pt x="679" y="176"/>
                    <a:pt x="756" y="176"/>
                    <a:pt x="786" y="176"/>
                  </a:cubicBezTo>
                  <a:cubicBezTo>
                    <a:pt x="786" y="208"/>
                    <a:pt x="786" y="208"/>
                    <a:pt x="786" y="208"/>
                  </a:cubicBezTo>
                  <a:cubicBezTo>
                    <a:pt x="478" y="208"/>
                    <a:pt x="478" y="208"/>
                    <a:pt x="478" y="208"/>
                  </a:cubicBezTo>
                  <a:cubicBezTo>
                    <a:pt x="478" y="239"/>
                    <a:pt x="478" y="239"/>
                    <a:pt x="478" y="239"/>
                  </a:cubicBezTo>
                  <a:cubicBezTo>
                    <a:pt x="679" y="239"/>
                    <a:pt x="756" y="239"/>
                    <a:pt x="786" y="239"/>
                  </a:cubicBezTo>
                  <a:lnTo>
                    <a:pt x="786" y="328"/>
                  </a:lnTo>
                  <a:close/>
                  <a:moveTo>
                    <a:pt x="1777" y="734"/>
                  </a:moveTo>
                  <a:cubicBezTo>
                    <a:pt x="1727" y="636"/>
                    <a:pt x="1603" y="542"/>
                    <a:pt x="1413" y="553"/>
                  </a:cubicBezTo>
                  <a:cubicBezTo>
                    <a:pt x="1196" y="567"/>
                    <a:pt x="1119" y="666"/>
                    <a:pt x="1120" y="714"/>
                  </a:cubicBezTo>
                  <a:cubicBezTo>
                    <a:pt x="1120" y="720"/>
                    <a:pt x="1120" y="720"/>
                    <a:pt x="1120" y="720"/>
                  </a:cubicBezTo>
                  <a:cubicBezTo>
                    <a:pt x="1122" y="747"/>
                    <a:pt x="1134" y="772"/>
                    <a:pt x="1154" y="795"/>
                  </a:cubicBezTo>
                  <a:cubicBezTo>
                    <a:pt x="1154" y="795"/>
                    <a:pt x="1154" y="795"/>
                    <a:pt x="1154" y="795"/>
                  </a:cubicBezTo>
                  <a:cubicBezTo>
                    <a:pt x="1185" y="839"/>
                    <a:pt x="1301" y="922"/>
                    <a:pt x="1365" y="955"/>
                  </a:cubicBezTo>
                  <a:cubicBezTo>
                    <a:pt x="1370" y="957"/>
                    <a:pt x="1375" y="950"/>
                    <a:pt x="1370" y="946"/>
                  </a:cubicBezTo>
                  <a:cubicBezTo>
                    <a:pt x="1350" y="931"/>
                    <a:pt x="1338" y="918"/>
                    <a:pt x="1330" y="907"/>
                  </a:cubicBezTo>
                  <a:cubicBezTo>
                    <a:pt x="1455" y="958"/>
                    <a:pt x="1589" y="983"/>
                    <a:pt x="1589" y="983"/>
                  </a:cubicBezTo>
                  <a:cubicBezTo>
                    <a:pt x="1701" y="1095"/>
                    <a:pt x="1561" y="1248"/>
                    <a:pt x="1595" y="1263"/>
                  </a:cubicBezTo>
                  <a:cubicBezTo>
                    <a:pt x="1618" y="1274"/>
                    <a:pt x="1920" y="1008"/>
                    <a:pt x="1777" y="734"/>
                  </a:cubicBezTo>
                  <a:close/>
                  <a:moveTo>
                    <a:pt x="585" y="1016"/>
                  </a:moveTo>
                  <a:cubicBezTo>
                    <a:pt x="568" y="999"/>
                    <a:pt x="553" y="972"/>
                    <a:pt x="545" y="952"/>
                  </a:cubicBezTo>
                  <a:cubicBezTo>
                    <a:pt x="542" y="944"/>
                    <a:pt x="541" y="913"/>
                    <a:pt x="541" y="894"/>
                  </a:cubicBezTo>
                  <a:cubicBezTo>
                    <a:pt x="540" y="880"/>
                    <a:pt x="540" y="866"/>
                    <a:pt x="539" y="856"/>
                  </a:cubicBezTo>
                  <a:cubicBezTo>
                    <a:pt x="538" y="847"/>
                    <a:pt x="537" y="835"/>
                    <a:pt x="534" y="824"/>
                  </a:cubicBezTo>
                  <a:cubicBezTo>
                    <a:pt x="523" y="836"/>
                    <a:pt x="510" y="849"/>
                    <a:pt x="495" y="861"/>
                  </a:cubicBezTo>
                  <a:cubicBezTo>
                    <a:pt x="496" y="870"/>
                    <a:pt x="496" y="882"/>
                    <a:pt x="497" y="895"/>
                  </a:cubicBezTo>
                  <a:cubicBezTo>
                    <a:pt x="498" y="932"/>
                    <a:pt x="499" y="955"/>
                    <a:pt x="504" y="969"/>
                  </a:cubicBezTo>
                  <a:cubicBezTo>
                    <a:pt x="509" y="980"/>
                    <a:pt x="526" y="1019"/>
                    <a:pt x="554" y="1047"/>
                  </a:cubicBezTo>
                  <a:cubicBezTo>
                    <a:pt x="567" y="1061"/>
                    <a:pt x="575" y="1074"/>
                    <a:pt x="578" y="1081"/>
                  </a:cubicBezTo>
                  <a:cubicBezTo>
                    <a:pt x="571" y="1088"/>
                    <a:pt x="551" y="1099"/>
                    <a:pt x="512" y="1095"/>
                  </a:cubicBezTo>
                  <a:cubicBezTo>
                    <a:pt x="506" y="1094"/>
                    <a:pt x="499" y="1096"/>
                    <a:pt x="494" y="1101"/>
                  </a:cubicBezTo>
                  <a:cubicBezTo>
                    <a:pt x="490" y="1105"/>
                    <a:pt x="487" y="1112"/>
                    <a:pt x="488" y="1118"/>
                  </a:cubicBezTo>
                  <a:cubicBezTo>
                    <a:pt x="493" y="1191"/>
                    <a:pt x="492" y="1280"/>
                    <a:pt x="482" y="1296"/>
                  </a:cubicBezTo>
                  <a:cubicBezTo>
                    <a:pt x="462" y="1310"/>
                    <a:pt x="339" y="1304"/>
                    <a:pt x="315" y="1300"/>
                  </a:cubicBezTo>
                  <a:cubicBezTo>
                    <a:pt x="309" y="1299"/>
                    <a:pt x="302" y="1300"/>
                    <a:pt x="297" y="1303"/>
                  </a:cubicBezTo>
                  <a:cubicBezTo>
                    <a:pt x="291" y="1307"/>
                    <a:pt x="287" y="1314"/>
                    <a:pt x="287" y="1322"/>
                  </a:cubicBezTo>
                  <a:cubicBezTo>
                    <a:pt x="287" y="1484"/>
                    <a:pt x="287" y="1484"/>
                    <a:pt x="287" y="1484"/>
                  </a:cubicBezTo>
                  <a:cubicBezTo>
                    <a:pt x="240" y="1484"/>
                    <a:pt x="123" y="1480"/>
                    <a:pt x="44" y="1439"/>
                  </a:cubicBezTo>
                  <a:cubicBezTo>
                    <a:pt x="44" y="1306"/>
                    <a:pt x="44" y="1306"/>
                    <a:pt x="44" y="1306"/>
                  </a:cubicBezTo>
                  <a:cubicBezTo>
                    <a:pt x="35" y="1303"/>
                    <a:pt x="21" y="1297"/>
                    <a:pt x="0" y="1281"/>
                  </a:cubicBezTo>
                  <a:cubicBezTo>
                    <a:pt x="0" y="1451"/>
                    <a:pt x="0" y="1451"/>
                    <a:pt x="0" y="1451"/>
                  </a:cubicBezTo>
                  <a:cubicBezTo>
                    <a:pt x="0" y="1459"/>
                    <a:pt x="5" y="1466"/>
                    <a:pt x="11" y="1470"/>
                  </a:cubicBezTo>
                  <a:cubicBezTo>
                    <a:pt x="97" y="1522"/>
                    <a:pt x="227" y="1528"/>
                    <a:pt x="283" y="1528"/>
                  </a:cubicBezTo>
                  <a:cubicBezTo>
                    <a:pt x="299" y="1528"/>
                    <a:pt x="309" y="1528"/>
                    <a:pt x="310" y="1528"/>
                  </a:cubicBezTo>
                  <a:cubicBezTo>
                    <a:pt x="322" y="1527"/>
                    <a:pt x="331" y="1517"/>
                    <a:pt x="331" y="1506"/>
                  </a:cubicBezTo>
                  <a:cubicBezTo>
                    <a:pt x="331" y="1346"/>
                    <a:pt x="331" y="1346"/>
                    <a:pt x="331" y="1346"/>
                  </a:cubicBezTo>
                  <a:cubicBezTo>
                    <a:pt x="354" y="1348"/>
                    <a:pt x="382" y="1349"/>
                    <a:pt x="395" y="1349"/>
                  </a:cubicBezTo>
                  <a:cubicBezTo>
                    <a:pt x="480" y="1350"/>
                    <a:pt x="503" y="1337"/>
                    <a:pt x="513" y="1327"/>
                  </a:cubicBezTo>
                  <a:cubicBezTo>
                    <a:pt x="524" y="1315"/>
                    <a:pt x="535" y="1292"/>
                    <a:pt x="535" y="1204"/>
                  </a:cubicBezTo>
                  <a:cubicBezTo>
                    <a:pt x="535" y="1180"/>
                    <a:pt x="534" y="1156"/>
                    <a:pt x="533" y="1139"/>
                  </a:cubicBezTo>
                  <a:cubicBezTo>
                    <a:pt x="587" y="1138"/>
                    <a:pt x="614" y="1112"/>
                    <a:pt x="620" y="1096"/>
                  </a:cubicBezTo>
                  <a:cubicBezTo>
                    <a:pt x="633" y="1066"/>
                    <a:pt x="590" y="1021"/>
                    <a:pt x="585" y="10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3BE88F06-BBEC-4100-9ED0-9746FAEF8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3" y="823"/>
              <a:ext cx="3594" cy="2768"/>
            </a:xfrm>
            <a:custGeom>
              <a:avLst/>
              <a:gdLst>
                <a:gd name="T0" fmla="*/ 1095 w 1919"/>
                <a:gd name="T1" fmla="*/ 276 h 1476"/>
                <a:gd name="T2" fmla="*/ 1271 w 1919"/>
                <a:gd name="T3" fmla="*/ 328 h 1476"/>
                <a:gd name="T4" fmla="*/ 1399 w 1919"/>
                <a:gd name="T5" fmla="*/ 457 h 1476"/>
                <a:gd name="T6" fmla="*/ 1411 w 1919"/>
                <a:gd name="T7" fmla="*/ 328 h 1476"/>
                <a:gd name="T8" fmla="*/ 1552 w 1919"/>
                <a:gd name="T9" fmla="*/ 276 h 1476"/>
                <a:gd name="T10" fmla="*/ 1500 w 1919"/>
                <a:gd name="T11" fmla="*/ 0 h 1476"/>
                <a:gd name="T12" fmla="*/ 1124 w 1919"/>
                <a:gd name="T13" fmla="*/ 5 h 1476"/>
                <a:gd name="T14" fmla="*/ 1156 w 1919"/>
                <a:gd name="T15" fmla="*/ 208 h 1476"/>
                <a:gd name="T16" fmla="*/ 1483 w 1919"/>
                <a:gd name="T17" fmla="*/ 239 h 1476"/>
                <a:gd name="T18" fmla="*/ 1156 w 1919"/>
                <a:gd name="T19" fmla="*/ 208 h 1476"/>
                <a:gd name="T20" fmla="*/ 1156 w 1919"/>
                <a:gd name="T21" fmla="*/ 146 h 1476"/>
                <a:gd name="T22" fmla="*/ 1483 w 1919"/>
                <a:gd name="T23" fmla="*/ 176 h 1476"/>
                <a:gd name="T24" fmla="*/ 1156 w 1919"/>
                <a:gd name="T25" fmla="*/ 146 h 1476"/>
                <a:gd name="T26" fmla="*/ 1156 w 1919"/>
                <a:gd name="T27" fmla="*/ 83 h 1476"/>
                <a:gd name="T28" fmla="*/ 1483 w 1919"/>
                <a:gd name="T29" fmla="*/ 113 h 1476"/>
                <a:gd name="T30" fmla="*/ 1156 w 1919"/>
                <a:gd name="T31" fmla="*/ 83 h 1476"/>
                <a:gd name="T32" fmla="*/ 1919 w 1919"/>
                <a:gd name="T33" fmla="*/ 1229 h 1476"/>
                <a:gd name="T34" fmla="*/ 1908 w 1919"/>
                <a:gd name="T35" fmla="*/ 1418 h 1476"/>
                <a:gd name="T36" fmla="*/ 1609 w 1919"/>
                <a:gd name="T37" fmla="*/ 1476 h 1476"/>
                <a:gd name="T38" fmla="*/ 1588 w 1919"/>
                <a:gd name="T39" fmla="*/ 1294 h 1476"/>
                <a:gd name="T40" fmla="*/ 1406 w 1919"/>
                <a:gd name="T41" fmla="*/ 1275 h 1476"/>
                <a:gd name="T42" fmla="*/ 1386 w 1919"/>
                <a:gd name="T43" fmla="*/ 1087 h 1476"/>
                <a:gd name="T44" fmla="*/ 1335 w 1919"/>
                <a:gd name="T45" fmla="*/ 964 h 1476"/>
                <a:gd name="T46" fmla="*/ 1379 w 1919"/>
                <a:gd name="T47" fmla="*/ 842 h 1476"/>
                <a:gd name="T48" fmla="*/ 1385 w 1919"/>
                <a:gd name="T49" fmla="*/ 772 h 1476"/>
                <a:gd name="T50" fmla="*/ 1423 w 1919"/>
                <a:gd name="T51" fmla="*/ 843 h 1476"/>
                <a:gd name="T52" fmla="*/ 1366 w 1919"/>
                <a:gd name="T53" fmla="*/ 995 h 1476"/>
                <a:gd name="T54" fmla="*/ 1407 w 1919"/>
                <a:gd name="T55" fmla="*/ 1043 h 1476"/>
                <a:gd name="T56" fmla="*/ 1432 w 1919"/>
                <a:gd name="T57" fmla="*/ 1066 h 1476"/>
                <a:gd name="T58" fmla="*/ 1605 w 1919"/>
                <a:gd name="T59" fmla="*/ 1248 h 1476"/>
                <a:gd name="T60" fmla="*/ 1632 w 1919"/>
                <a:gd name="T61" fmla="*/ 1270 h 1476"/>
                <a:gd name="T62" fmla="*/ 1875 w 1919"/>
                <a:gd name="T63" fmla="*/ 1387 h 1476"/>
                <a:gd name="T64" fmla="*/ 1919 w 1919"/>
                <a:gd name="T65" fmla="*/ 1229 h 1476"/>
                <a:gd name="T66" fmla="*/ 766 w 1919"/>
                <a:gd name="T67" fmla="*/ 743 h 1476"/>
                <a:gd name="T68" fmla="*/ 555 w 1919"/>
                <a:gd name="T69" fmla="*/ 903 h 1476"/>
                <a:gd name="T70" fmla="*/ 590 w 1919"/>
                <a:gd name="T71" fmla="*/ 855 h 1476"/>
                <a:gd name="T72" fmla="*/ 325 w 1919"/>
                <a:gd name="T73" fmla="*/ 1211 h 1476"/>
                <a:gd name="T74" fmla="*/ 507 w 1919"/>
                <a:gd name="T75" fmla="*/ 501 h 1476"/>
                <a:gd name="T76" fmla="*/ 800 w 1919"/>
                <a:gd name="T77" fmla="*/ 668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9" h="1476">
                  <a:moveTo>
                    <a:pt x="1095" y="52"/>
                  </a:moveTo>
                  <a:cubicBezTo>
                    <a:pt x="1095" y="276"/>
                    <a:pt x="1095" y="276"/>
                    <a:pt x="1095" y="276"/>
                  </a:cubicBezTo>
                  <a:cubicBezTo>
                    <a:pt x="1095" y="305"/>
                    <a:pt x="1117" y="328"/>
                    <a:pt x="1146" y="328"/>
                  </a:cubicBezTo>
                  <a:cubicBezTo>
                    <a:pt x="1271" y="328"/>
                    <a:pt x="1271" y="328"/>
                    <a:pt x="1271" y="328"/>
                  </a:cubicBezTo>
                  <a:cubicBezTo>
                    <a:pt x="1316" y="373"/>
                    <a:pt x="1367" y="432"/>
                    <a:pt x="1382" y="448"/>
                  </a:cubicBezTo>
                  <a:cubicBezTo>
                    <a:pt x="1389" y="455"/>
                    <a:pt x="1395" y="457"/>
                    <a:pt x="1399" y="457"/>
                  </a:cubicBezTo>
                  <a:cubicBezTo>
                    <a:pt x="1408" y="457"/>
                    <a:pt x="1411" y="448"/>
                    <a:pt x="1411" y="448"/>
                  </a:cubicBezTo>
                  <a:cubicBezTo>
                    <a:pt x="1411" y="328"/>
                    <a:pt x="1411" y="328"/>
                    <a:pt x="1411" y="328"/>
                  </a:cubicBezTo>
                  <a:cubicBezTo>
                    <a:pt x="1500" y="328"/>
                    <a:pt x="1500" y="328"/>
                    <a:pt x="1500" y="328"/>
                  </a:cubicBezTo>
                  <a:cubicBezTo>
                    <a:pt x="1529" y="328"/>
                    <a:pt x="1552" y="305"/>
                    <a:pt x="1552" y="276"/>
                  </a:cubicBezTo>
                  <a:cubicBezTo>
                    <a:pt x="1552" y="52"/>
                    <a:pt x="1552" y="52"/>
                    <a:pt x="1552" y="52"/>
                  </a:cubicBezTo>
                  <a:cubicBezTo>
                    <a:pt x="1552" y="23"/>
                    <a:pt x="1529" y="0"/>
                    <a:pt x="1500" y="0"/>
                  </a:cubicBezTo>
                  <a:cubicBezTo>
                    <a:pt x="1146" y="0"/>
                    <a:pt x="1146" y="0"/>
                    <a:pt x="1146" y="0"/>
                  </a:cubicBezTo>
                  <a:cubicBezTo>
                    <a:pt x="1138" y="0"/>
                    <a:pt x="1131" y="2"/>
                    <a:pt x="1124" y="5"/>
                  </a:cubicBezTo>
                  <a:cubicBezTo>
                    <a:pt x="1107" y="13"/>
                    <a:pt x="1095" y="30"/>
                    <a:pt x="1095" y="52"/>
                  </a:cubicBezTo>
                  <a:close/>
                  <a:moveTo>
                    <a:pt x="1156" y="208"/>
                  </a:moveTo>
                  <a:cubicBezTo>
                    <a:pt x="1483" y="208"/>
                    <a:pt x="1483" y="208"/>
                    <a:pt x="1483" y="208"/>
                  </a:cubicBezTo>
                  <a:cubicBezTo>
                    <a:pt x="1483" y="239"/>
                    <a:pt x="1483" y="239"/>
                    <a:pt x="1483" y="239"/>
                  </a:cubicBezTo>
                  <a:cubicBezTo>
                    <a:pt x="1156" y="239"/>
                    <a:pt x="1156" y="239"/>
                    <a:pt x="1156" y="239"/>
                  </a:cubicBezTo>
                  <a:cubicBezTo>
                    <a:pt x="1156" y="208"/>
                    <a:pt x="1156" y="208"/>
                    <a:pt x="1156" y="208"/>
                  </a:cubicBezTo>
                  <a:cubicBezTo>
                    <a:pt x="1156" y="208"/>
                    <a:pt x="1156" y="208"/>
                    <a:pt x="1156" y="208"/>
                  </a:cubicBezTo>
                  <a:close/>
                  <a:moveTo>
                    <a:pt x="1156" y="146"/>
                  </a:moveTo>
                  <a:cubicBezTo>
                    <a:pt x="1483" y="146"/>
                    <a:pt x="1483" y="146"/>
                    <a:pt x="1483" y="146"/>
                  </a:cubicBezTo>
                  <a:cubicBezTo>
                    <a:pt x="1483" y="176"/>
                    <a:pt x="1483" y="176"/>
                    <a:pt x="1483" y="176"/>
                  </a:cubicBezTo>
                  <a:cubicBezTo>
                    <a:pt x="1156" y="176"/>
                    <a:pt x="1156" y="176"/>
                    <a:pt x="1156" y="176"/>
                  </a:cubicBezTo>
                  <a:cubicBezTo>
                    <a:pt x="1156" y="146"/>
                    <a:pt x="1156" y="146"/>
                    <a:pt x="1156" y="146"/>
                  </a:cubicBezTo>
                  <a:cubicBezTo>
                    <a:pt x="1156" y="146"/>
                    <a:pt x="1156" y="146"/>
                    <a:pt x="1156" y="146"/>
                  </a:cubicBezTo>
                  <a:close/>
                  <a:moveTo>
                    <a:pt x="1156" y="83"/>
                  </a:moveTo>
                  <a:cubicBezTo>
                    <a:pt x="1483" y="83"/>
                    <a:pt x="1483" y="83"/>
                    <a:pt x="1483" y="83"/>
                  </a:cubicBezTo>
                  <a:cubicBezTo>
                    <a:pt x="1483" y="113"/>
                    <a:pt x="1483" y="113"/>
                    <a:pt x="1483" y="113"/>
                  </a:cubicBezTo>
                  <a:cubicBezTo>
                    <a:pt x="1156" y="113"/>
                    <a:pt x="1156" y="113"/>
                    <a:pt x="1156" y="113"/>
                  </a:cubicBezTo>
                  <a:cubicBezTo>
                    <a:pt x="1156" y="83"/>
                    <a:pt x="1156" y="83"/>
                    <a:pt x="1156" y="83"/>
                  </a:cubicBezTo>
                  <a:cubicBezTo>
                    <a:pt x="1156" y="83"/>
                    <a:pt x="1156" y="83"/>
                    <a:pt x="1156" y="83"/>
                  </a:cubicBezTo>
                  <a:close/>
                  <a:moveTo>
                    <a:pt x="1919" y="1229"/>
                  </a:moveTo>
                  <a:cubicBezTo>
                    <a:pt x="1919" y="1399"/>
                    <a:pt x="1919" y="1399"/>
                    <a:pt x="1919" y="1399"/>
                  </a:cubicBezTo>
                  <a:cubicBezTo>
                    <a:pt x="1919" y="1407"/>
                    <a:pt x="1915" y="1414"/>
                    <a:pt x="1908" y="1418"/>
                  </a:cubicBezTo>
                  <a:cubicBezTo>
                    <a:pt x="1823" y="1470"/>
                    <a:pt x="1692" y="1476"/>
                    <a:pt x="1636" y="1476"/>
                  </a:cubicBezTo>
                  <a:cubicBezTo>
                    <a:pt x="1621" y="1476"/>
                    <a:pt x="1611" y="1476"/>
                    <a:pt x="1609" y="1476"/>
                  </a:cubicBezTo>
                  <a:cubicBezTo>
                    <a:pt x="1597" y="1475"/>
                    <a:pt x="1588" y="1465"/>
                    <a:pt x="1588" y="1454"/>
                  </a:cubicBezTo>
                  <a:cubicBezTo>
                    <a:pt x="1588" y="1294"/>
                    <a:pt x="1588" y="1294"/>
                    <a:pt x="1588" y="1294"/>
                  </a:cubicBezTo>
                  <a:cubicBezTo>
                    <a:pt x="1566" y="1296"/>
                    <a:pt x="1538" y="1297"/>
                    <a:pt x="1524" y="1297"/>
                  </a:cubicBezTo>
                  <a:cubicBezTo>
                    <a:pt x="1440" y="1297"/>
                    <a:pt x="1417" y="1285"/>
                    <a:pt x="1406" y="1275"/>
                  </a:cubicBezTo>
                  <a:cubicBezTo>
                    <a:pt x="1395" y="1263"/>
                    <a:pt x="1384" y="1240"/>
                    <a:pt x="1385" y="1152"/>
                  </a:cubicBezTo>
                  <a:cubicBezTo>
                    <a:pt x="1385" y="1128"/>
                    <a:pt x="1385" y="1104"/>
                    <a:pt x="1386" y="1087"/>
                  </a:cubicBezTo>
                  <a:cubicBezTo>
                    <a:pt x="1332" y="1086"/>
                    <a:pt x="1306" y="1060"/>
                    <a:pt x="1299" y="1044"/>
                  </a:cubicBezTo>
                  <a:cubicBezTo>
                    <a:pt x="1286" y="1014"/>
                    <a:pt x="1330" y="969"/>
                    <a:pt x="1335" y="964"/>
                  </a:cubicBezTo>
                  <a:cubicBezTo>
                    <a:pt x="1352" y="947"/>
                    <a:pt x="1367" y="920"/>
                    <a:pt x="1375" y="900"/>
                  </a:cubicBezTo>
                  <a:cubicBezTo>
                    <a:pt x="1378" y="892"/>
                    <a:pt x="1378" y="861"/>
                    <a:pt x="1379" y="842"/>
                  </a:cubicBezTo>
                  <a:cubicBezTo>
                    <a:pt x="1379" y="828"/>
                    <a:pt x="1380" y="814"/>
                    <a:pt x="1381" y="804"/>
                  </a:cubicBezTo>
                  <a:cubicBezTo>
                    <a:pt x="1381" y="795"/>
                    <a:pt x="1383" y="783"/>
                    <a:pt x="1385" y="772"/>
                  </a:cubicBezTo>
                  <a:cubicBezTo>
                    <a:pt x="1396" y="784"/>
                    <a:pt x="1409" y="797"/>
                    <a:pt x="1424" y="809"/>
                  </a:cubicBezTo>
                  <a:cubicBezTo>
                    <a:pt x="1424" y="818"/>
                    <a:pt x="1423" y="830"/>
                    <a:pt x="1423" y="843"/>
                  </a:cubicBezTo>
                  <a:cubicBezTo>
                    <a:pt x="1422" y="880"/>
                    <a:pt x="1421" y="903"/>
                    <a:pt x="1415" y="917"/>
                  </a:cubicBezTo>
                  <a:cubicBezTo>
                    <a:pt x="1411" y="928"/>
                    <a:pt x="1393" y="967"/>
                    <a:pt x="1366" y="995"/>
                  </a:cubicBezTo>
                  <a:cubicBezTo>
                    <a:pt x="1352" y="1009"/>
                    <a:pt x="1344" y="1022"/>
                    <a:pt x="1342" y="1029"/>
                  </a:cubicBezTo>
                  <a:cubicBezTo>
                    <a:pt x="1349" y="1036"/>
                    <a:pt x="1369" y="1047"/>
                    <a:pt x="1407" y="1043"/>
                  </a:cubicBezTo>
                  <a:cubicBezTo>
                    <a:pt x="1414" y="1042"/>
                    <a:pt x="1420" y="1044"/>
                    <a:pt x="1425" y="1049"/>
                  </a:cubicBezTo>
                  <a:cubicBezTo>
                    <a:pt x="1430" y="1053"/>
                    <a:pt x="1432" y="1060"/>
                    <a:pt x="1432" y="1066"/>
                  </a:cubicBezTo>
                  <a:cubicBezTo>
                    <a:pt x="1425" y="1148"/>
                    <a:pt x="1428" y="1229"/>
                    <a:pt x="1438" y="1244"/>
                  </a:cubicBezTo>
                  <a:cubicBezTo>
                    <a:pt x="1458" y="1258"/>
                    <a:pt x="1580" y="1252"/>
                    <a:pt x="1605" y="1248"/>
                  </a:cubicBezTo>
                  <a:cubicBezTo>
                    <a:pt x="1611" y="1247"/>
                    <a:pt x="1617" y="1248"/>
                    <a:pt x="1622" y="1251"/>
                  </a:cubicBezTo>
                  <a:cubicBezTo>
                    <a:pt x="1629" y="1255"/>
                    <a:pt x="1632" y="1262"/>
                    <a:pt x="1632" y="1270"/>
                  </a:cubicBezTo>
                  <a:cubicBezTo>
                    <a:pt x="1632" y="1432"/>
                    <a:pt x="1632" y="1432"/>
                    <a:pt x="1632" y="1432"/>
                  </a:cubicBezTo>
                  <a:cubicBezTo>
                    <a:pt x="1679" y="1432"/>
                    <a:pt x="1797" y="1428"/>
                    <a:pt x="1875" y="1387"/>
                  </a:cubicBezTo>
                  <a:cubicBezTo>
                    <a:pt x="1875" y="1254"/>
                    <a:pt x="1875" y="1254"/>
                    <a:pt x="1875" y="1254"/>
                  </a:cubicBezTo>
                  <a:cubicBezTo>
                    <a:pt x="1885" y="1251"/>
                    <a:pt x="1899" y="1245"/>
                    <a:pt x="1919" y="1229"/>
                  </a:cubicBezTo>
                  <a:close/>
                  <a:moveTo>
                    <a:pt x="800" y="668"/>
                  </a:moveTo>
                  <a:cubicBezTo>
                    <a:pt x="798" y="695"/>
                    <a:pt x="786" y="720"/>
                    <a:pt x="766" y="743"/>
                  </a:cubicBezTo>
                  <a:cubicBezTo>
                    <a:pt x="766" y="743"/>
                    <a:pt x="766" y="743"/>
                    <a:pt x="766" y="743"/>
                  </a:cubicBezTo>
                  <a:cubicBezTo>
                    <a:pt x="734" y="787"/>
                    <a:pt x="618" y="870"/>
                    <a:pt x="555" y="903"/>
                  </a:cubicBezTo>
                  <a:cubicBezTo>
                    <a:pt x="549" y="905"/>
                    <a:pt x="545" y="898"/>
                    <a:pt x="550" y="894"/>
                  </a:cubicBezTo>
                  <a:cubicBezTo>
                    <a:pt x="569" y="879"/>
                    <a:pt x="582" y="866"/>
                    <a:pt x="590" y="855"/>
                  </a:cubicBezTo>
                  <a:cubicBezTo>
                    <a:pt x="465" y="906"/>
                    <a:pt x="331" y="931"/>
                    <a:pt x="331" y="931"/>
                  </a:cubicBezTo>
                  <a:cubicBezTo>
                    <a:pt x="218" y="1043"/>
                    <a:pt x="359" y="1196"/>
                    <a:pt x="325" y="1211"/>
                  </a:cubicBezTo>
                  <a:cubicBezTo>
                    <a:pt x="301" y="1222"/>
                    <a:pt x="0" y="956"/>
                    <a:pt x="142" y="682"/>
                  </a:cubicBezTo>
                  <a:cubicBezTo>
                    <a:pt x="193" y="584"/>
                    <a:pt x="317" y="490"/>
                    <a:pt x="507" y="501"/>
                  </a:cubicBezTo>
                  <a:cubicBezTo>
                    <a:pt x="724" y="515"/>
                    <a:pt x="801" y="614"/>
                    <a:pt x="800" y="662"/>
                  </a:cubicBezTo>
                  <a:lnTo>
                    <a:pt x="800" y="6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AutoShape 33">
            <a:extLst>
              <a:ext uri="{FF2B5EF4-FFF2-40B4-BE49-F238E27FC236}">
                <a16:creationId xmlns:a16="http://schemas.microsoft.com/office/drawing/2014/main" id="{DF6BEEB7-003E-4297-AD9B-89EA994EBC0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022804" y="3103035"/>
            <a:ext cx="64739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8" name="bcgIcons_Handshake">
            <a:extLst>
              <a:ext uri="{FF2B5EF4-FFF2-40B4-BE49-F238E27FC236}">
                <a16:creationId xmlns:a16="http://schemas.microsoft.com/office/drawing/2014/main" id="{6524E639-F5EF-488D-858D-A86C1EC71D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94738" y="3117976"/>
            <a:ext cx="720000" cy="720000"/>
            <a:chOff x="1682" y="0"/>
            <a:chExt cx="4316" cy="4320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147968AB-65D2-4688-BC36-7C2D1416CEB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20BCB55-958D-4541-983A-7021E14DA6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9" y="763"/>
              <a:ext cx="2730" cy="2428"/>
            </a:xfrm>
            <a:custGeom>
              <a:avLst/>
              <a:gdLst>
                <a:gd name="T0" fmla="*/ 182 w 1457"/>
                <a:gd name="T1" fmla="*/ 441 h 1295"/>
                <a:gd name="T2" fmla="*/ 163 w 1457"/>
                <a:gd name="T3" fmla="*/ 326 h 1295"/>
                <a:gd name="T4" fmla="*/ 724 w 1457"/>
                <a:gd name="T5" fmla="*/ 120 h 1295"/>
                <a:gd name="T6" fmla="*/ 1145 w 1457"/>
                <a:gd name="T7" fmla="*/ 295 h 1295"/>
                <a:gd name="T8" fmla="*/ 1419 w 1457"/>
                <a:gd name="T9" fmla="*/ 153 h 1295"/>
                <a:gd name="T10" fmla="*/ 1457 w 1457"/>
                <a:gd name="T11" fmla="*/ 172 h 1295"/>
                <a:gd name="T12" fmla="*/ 1457 w 1457"/>
                <a:gd name="T13" fmla="*/ 660 h 1295"/>
                <a:gd name="T14" fmla="*/ 1449 w 1457"/>
                <a:gd name="T15" fmla="*/ 672 h 1295"/>
                <a:gd name="T16" fmla="*/ 1275 w 1457"/>
                <a:gd name="T17" fmla="*/ 716 h 1295"/>
                <a:gd name="T18" fmla="*/ 1263 w 1457"/>
                <a:gd name="T19" fmla="*/ 715 h 1295"/>
                <a:gd name="T20" fmla="*/ 668 w 1457"/>
                <a:gd name="T21" fmla="*/ 358 h 1295"/>
                <a:gd name="T22" fmla="*/ 462 w 1457"/>
                <a:gd name="T23" fmla="*/ 341 h 1295"/>
                <a:gd name="T24" fmla="*/ 421 w 1457"/>
                <a:gd name="T25" fmla="*/ 361 h 1295"/>
                <a:gd name="T26" fmla="*/ 182 w 1457"/>
                <a:gd name="T27" fmla="*/ 441 h 1295"/>
                <a:gd name="T28" fmla="*/ 592 w 1457"/>
                <a:gd name="T29" fmla="*/ 1039 h 1295"/>
                <a:gd name="T30" fmla="*/ 528 w 1457"/>
                <a:gd name="T31" fmla="*/ 1079 h 1295"/>
                <a:gd name="T32" fmla="*/ 472 w 1457"/>
                <a:gd name="T33" fmla="*/ 1191 h 1295"/>
                <a:gd name="T34" fmla="*/ 505 w 1457"/>
                <a:gd name="T35" fmla="*/ 1287 h 1295"/>
                <a:gd name="T36" fmla="*/ 505 w 1457"/>
                <a:gd name="T37" fmla="*/ 1287 h 1295"/>
                <a:gd name="T38" fmla="*/ 536 w 1457"/>
                <a:gd name="T39" fmla="*/ 1295 h 1295"/>
                <a:gd name="T40" fmla="*/ 601 w 1457"/>
                <a:gd name="T41" fmla="*/ 1255 h 1295"/>
                <a:gd name="T42" fmla="*/ 657 w 1457"/>
                <a:gd name="T43" fmla="*/ 1143 h 1295"/>
                <a:gd name="T44" fmla="*/ 624 w 1457"/>
                <a:gd name="T45" fmla="*/ 1046 h 1295"/>
                <a:gd name="T46" fmla="*/ 592 w 1457"/>
                <a:gd name="T47" fmla="*/ 1039 h 1295"/>
                <a:gd name="T48" fmla="*/ 462 w 1457"/>
                <a:gd name="T49" fmla="*/ 901 h 1295"/>
                <a:gd name="T50" fmla="*/ 397 w 1457"/>
                <a:gd name="T51" fmla="*/ 941 h 1295"/>
                <a:gd name="T52" fmla="*/ 307 w 1457"/>
                <a:gd name="T53" fmla="*/ 1123 h 1295"/>
                <a:gd name="T54" fmla="*/ 339 w 1457"/>
                <a:gd name="T55" fmla="*/ 1219 h 1295"/>
                <a:gd name="T56" fmla="*/ 339 w 1457"/>
                <a:gd name="T57" fmla="*/ 1219 h 1295"/>
                <a:gd name="T58" fmla="*/ 371 w 1457"/>
                <a:gd name="T59" fmla="*/ 1227 h 1295"/>
                <a:gd name="T60" fmla="*/ 435 w 1457"/>
                <a:gd name="T61" fmla="*/ 1187 h 1295"/>
                <a:gd name="T62" fmla="*/ 526 w 1457"/>
                <a:gd name="T63" fmla="*/ 1005 h 1295"/>
                <a:gd name="T64" fmla="*/ 493 w 1457"/>
                <a:gd name="T65" fmla="*/ 909 h 1295"/>
                <a:gd name="T66" fmla="*/ 493 w 1457"/>
                <a:gd name="T67" fmla="*/ 909 h 1295"/>
                <a:gd name="T68" fmla="*/ 462 w 1457"/>
                <a:gd name="T69" fmla="*/ 901 h 1295"/>
                <a:gd name="T70" fmla="*/ 298 w 1457"/>
                <a:gd name="T71" fmla="*/ 829 h 1295"/>
                <a:gd name="T72" fmla="*/ 233 w 1457"/>
                <a:gd name="T73" fmla="*/ 869 h 1295"/>
                <a:gd name="T74" fmla="*/ 150 w 1457"/>
                <a:gd name="T75" fmla="*/ 1036 h 1295"/>
                <a:gd name="T76" fmla="*/ 183 w 1457"/>
                <a:gd name="T77" fmla="*/ 1132 h 1295"/>
                <a:gd name="T78" fmla="*/ 215 w 1457"/>
                <a:gd name="T79" fmla="*/ 1140 h 1295"/>
                <a:gd name="T80" fmla="*/ 279 w 1457"/>
                <a:gd name="T81" fmla="*/ 1100 h 1295"/>
                <a:gd name="T82" fmla="*/ 362 w 1457"/>
                <a:gd name="T83" fmla="*/ 933 h 1295"/>
                <a:gd name="T84" fmla="*/ 330 w 1457"/>
                <a:gd name="T85" fmla="*/ 837 h 1295"/>
                <a:gd name="T86" fmla="*/ 330 w 1457"/>
                <a:gd name="T87" fmla="*/ 837 h 1295"/>
                <a:gd name="T88" fmla="*/ 298 w 1457"/>
                <a:gd name="T89" fmla="*/ 829 h 1295"/>
                <a:gd name="T90" fmla="*/ 131 w 1457"/>
                <a:gd name="T91" fmla="*/ 762 h 1295"/>
                <a:gd name="T92" fmla="*/ 66 w 1457"/>
                <a:gd name="T93" fmla="*/ 802 h 1295"/>
                <a:gd name="T94" fmla="*/ 18 w 1457"/>
                <a:gd name="T95" fmla="*/ 900 h 1295"/>
                <a:gd name="T96" fmla="*/ 50 w 1457"/>
                <a:gd name="T97" fmla="*/ 996 h 1295"/>
                <a:gd name="T98" fmla="*/ 82 w 1457"/>
                <a:gd name="T99" fmla="*/ 1004 h 1295"/>
                <a:gd name="T100" fmla="*/ 146 w 1457"/>
                <a:gd name="T101" fmla="*/ 964 h 1295"/>
                <a:gd name="T102" fmla="*/ 195 w 1457"/>
                <a:gd name="T103" fmla="*/ 866 h 1295"/>
                <a:gd name="T104" fmla="*/ 162 w 1457"/>
                <a:gd name="T105" fmla="*/ 770 h 1295"/>
                <a:gd name="T106" fmla="*/ 131 w 1457"/>
                <a:gd name="T107" fmla="*/ 76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7" h="1295">
                  <a:moveTo>
                    <a:pt x="182" y="441"/>
                  </a:moveTo>
                  <a:cubicBezTo>
                    <a:pt x="138" y="419"/>
                    <a:pt x="128" y="361"/>
                    <a:pt x="163" y="326"/>
                  </a:cubicBezTo>
                  <a:cubicBezTo>
                    <a:pt x="484" y="0"/>
                    <a:pt x="654" y="98"/>
                    <a:pt x="724" y="120"/>
                  </a:cubicBezTo>
                  <a:cubicBezTo>
                    <a:pt x="823" y="149"/>
                    <a:pt x="1071" y="278"/>
                    <a:pt x="1145" y="295"/>
                  </a:cubicBezTo>
                  <a:cubicBezTo>
                    <a:pt x="1199" y="308"/>
                    <a:pt x="1348" y="206"/>
                    <a:pt x="1419" y="153"/>
                  </a:cubicBezTo>
                  <a:cubicBezTo>
                    <a:pt x="1435" y="142"/>
                    <a:pt x="1457" y="153"/>
                    <a:pt x="1457" y="172"/>
                  </a:cubicBezTo>
                  <a:cubicBezTo>
                    <a:pt x="1457" y="172"/>
                    <a:pt x="1457" y="172"/>
                    <a:pt x="1457" y="660"/>
                  </a:cubicBezTo>
                  <a:cubicBezTo>
                    <a:pt x="1457" y="666"/>
                    <a:pt x="1454" y="670"/>
                    <a:pt x="1449" y="672"/>
                  </a:cubicBezTo>
                  <a:cubicBezTo>
                    <a:pt x="1449" y="672"/>
                    <a:pt x="1449" y="672"/>
                    <a:pt x="1275" y="716"/>
                  </a:cubicBezTo>
                  <a:cubicBezTo>
                    <a:pt x="1271" y="718"/>
                    <a:pt x="1266" y="717"/>
                    <a:pt x="1263" y="715"/>
                  </a:cubicBezTo>
                  <a:cubicBezTo>
                    <a:pt x="1207" y="679"/>
                    <a:pt x="737" y="382"/>
                    <a:pt x="668" y="358"/>
                  </a:cubicBezTo>
                  <a:cubicBezTo>
                    <a:pt x="614" y="338"/>
                    <a:pt x="510" y="340"/>
                    <a:pt x="462" y="341"/>
                  </a:cubicBezTo>
                  <a:cubicBezTo>
                    <a:pt x="446" y="342"/>
                    <a:pt x="431" y="349"/>
                    <a:pt x="421" y="361"/>
                  </a:cubicBezTo>
                  <a:cubicBezTo>
                    <a:pt x="320" y="472"/>
                    <a:pt x="237" y="468"/>
                    <a:pt x="182" y="441"/>
                  </a:cubicBezTo>
                  <a:close/>
                  <a:moveTo>
                    <a:pt x="592" y="1039"/>
                  </a:moveTo>
                  <a:cubicBezTo>
                    <a:pt x="566" y="1039"/>
                    <a:pt x="541" y="1054"/>
                    <a:pt x="528" y="1079"/>
                  </a:cubicBezTo>
                  <a:cubicBezTo>
                    <a:pt x="472" y="1191"/>
                    <a:pt x="472" y="1191"/>
                    <a:pt x="472" y="1191"/>
                  </a:cubicBezTo>
                  <a:cubicBezTo>
                    <a:pt x="455" y="1227"/>
                    <a:pt x="469" y="1270"/>
                    <a:pt x="505" y="1287"/>
                  </a:cubicBezTo>
                  <a:cubicBezTo>
                    <a:pt x="505" y="1287"/>
                    <a:pt x="505" y="1287"/>
                    <a:pt x="505" y="1287"/>
                  </a:cubicBezTo>
                  <a:cubicBezTo>
                    <a:pt x="515" y="1292"/>
                    <a:pt x="526" y="1295"/>
                    <a:pt x="536" y="1295"/>
                  </a:cubicBezTo>
                  <a:cubicBezTo>
                    <a:pt x="563" y="1295"/>
                    <a:pt x="588" y="1280"/>
                    <a:pt x="601" y="1255"/>
                  </a:cubicBezTo>
                  <a:cubicBezTo>
                    <a:pt x="657" y="1143"/>
                    <a:pt x="657" y="1143"/>
                    <a:pt x="657" y="1143"/>
                  </a:cubicBezTo>
                  <a:cubicBezTo>
                    <a:pt x="674" y="1107"/>
                    <a:pt x="660" y="1064"/>
                    <a:pt x="624" y="1046"/>
                  </a:cubicBezTo>
                  <a:cubicBezTo>
                    <a:pt x="614" y="1041"/>
                    <a:pt x="603" y="1039"/>
                    <a:pt x="592" y="1039"/>
                  </a:cubicBezTo>
                  <a:moveTo>
                    <a:pt x="462" y="901"/>
                  </a:moveTo>
                  <a:cubicBezTo>
                    <a:pt x="435" y="901"/>
                    <a:pt x="410" y="916"/>
                    <a:pt x="397" y="941"/>
                  </a:cubicBezTo>
                  <a:cubicBezTo>
                    <a:pt x="307" y="1123"/>
                    <a:pt x="307" y="1123"/>
                    <a:pt x="307" y="1123"/>
                  </a:cubicBezTo>
                  <a:cubicBezTo>
                    <a:pt x="289" y="1159"/>
                    <a:pt x="304" y="1202"/>
                    <a:pt x="339" y="1219"/>
                  </a:cubicBezTo>
                  <a:cubicBezTo>
                    <a:pt x="339" y="1219"/>
                    <a:pt x="339" y="1219"/>
                    <a:pt x="339" y="1219"/>
                  </a:cubicBezTo>
                  <a:cubicBezTo>
                    <a:pt x="350" y="1224"/>
                    <a:pt x="360" y="1227"/>
                    <a:pt x="371" y="1227"/>
                  </a:cubicBezTo>
                  <a:cubicBezTo>
                    <a:pt x="397" y="1227"/>
                    <a:pt x="423" y="1212"/>
                    <a:pt x="435" y="1187"/>
                  </a:cubicBezTo>
                  <a:cubicBezTo>
                    <a:pt x="526" y="1005"/>
                    <a:pt x="526" y="1005"/>
                    <a:pt x="526" y="1005"/>
                  </a:cubicBezTo>
                  <a:cubicBezTo>
                    <a:pt x="543" y="970"/>
                    <a:pt x="529" y="927"/>
                    <a:pt x="493" y="909"/>
                  </a:cubicBezTo>
                  <a:cubicBezTo>
                    <a:pt x="493" y="909"/>
                    <a:pt x="493" y="909"/>
                    <a:pt x="493" y="909"/>
                  </a:cubicBezTo>
                  <a:cubicBezTo>
                    <a:pt x="483" y="904"/>
                    <a:pt x="472" y="901"/>
                    <a:pt x="462" y="901"/>
                  </a:cubicBezTo>
                  <a:moveTo>
                    <a:pt x="298" y="829"/>
                  </a:moveTo>
                  <a:cubicBezTo>
                    <a:pt x="271" y="829"/>
                    <a:pt x="246" y="844"/>
                    <a:pt x="233" y="869"/>
                  </a:cubicBezTo>
                  <a:cubicBezTo>
                    <a:pt x="150" y="1036"/>
                    <a:pt x="150" y="1036"/>
                    <a:pt x="150" y="1036"/>
                  </a:cubicBezTo>
                  <a:cubicBezTo>
                    <a:pt x="133" y="1072"/>
                    <a:pt x="147" y="1115"/>
                    <a:pt x="183" y="1132"/>
                  </a:cubicBezTo>
                  <a:cubicBezTo>
                    <a:pt x="193" y="1138"/>
                    <a:pt x="204" y="1140"/>
                    <a:pt x="215" y="1140"/>
                  </a:cubicBezTo>
                  <a:cubicBezTo>
                    <a:pt x="241" y="1140"/>
                    <a:pt x="266" y="1125"/>
                    <a:pt x="279" y="1100"/>
                  </a:cubicBezTo>
                  <a:cubicBezTo>
                    <a:pt x="362" y="933"/>
                    <a:pt x="362" y="933"/>
                    <a:pt x="362" y="933"/>
                  </a:cubicBezTo>
                  <a:cubicBezTo>
                    <a:pt x="379" y="898"/>
                    <a:pt x="365" y="855"/>
                    <a:pt x="330" y="837"/>
                  </a:cubicBezTo>
                  <a:cubicBezTo>
                    <a:pt x="330" y="837"/>
                    <a:pt x="330" y="837"/>
                    <a:pt x="330" y="837"/>
                  </a:cubicBezTo>
                  <a:cubicBezTo>
                    <a:pt x="319" y="832"/>
                    <a:pt x="308" y="829"/>
                    <a:pt x="298" y="829"/>
                  </a:cubicBezTo>
                  <a:moveTo>
                    <a:pt x="131" y="762"/>
                  </a:moveTo>
                  <a:cubicBezTo>
                    <a:pt x="104" y="762"/>
                    <a:pt x="79" y="777"/>
                    <a:pt x="66" y="802"/>
                  </a:cubicBezTo>
                  <a:cubicBezTo>
                    <a:pt x="18" y="900"/>
                    <a:pt x="18" y="900"/>
                    <a:pt x="18" y="900"/>
                  </a:cubicBezTo>
                  <a:cubicBezTo>
                    <a:pt x="0" y="936"/>
                    <a:pt x="14" y="979"/>
                    <a:pt x="50" y="996"/>
                  </a:cubicBezTo>
                  <a:cubicBezTo>
                    <a:pt x="60" y="1002"/>
                    <a:pt x="71" y="1004"/>
                    <a:pt x="82" y="1004"/>
                  </a:cubicBezTo>
                  <a:cubicBezTo>
                    <a:pt x="108" y="1004"/>
                    <a:pt x="133" y="989"/>
                    <a:pt x="146" y="964"/>
                  </a:cubicBezTo>
                  <a:cubicBezTo>
                    <a:pt x="195" y="866"/>
                    <a:pt x="195" y="866"/>
                    <a:pt x="195" y="866"/>
                  </a:cubicBezTo>
                  <a:cubicBezTo>
                    <a:pt x="212" y="830"/>
                    <a:pt x="198" y="787"/>
                    <a:pt x="162" y="770"/>
                  </a:cubicBezTo>
                  <a:cubicBezTo>
                    <a:pt x="152" y="765"/>
                    <a:pt x="141" y="762"/>
                    <a:pt x="131" y="76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0D6D36-5E3C-4426-8BA6-F03CD70300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1" y="921"/>
              <a:ext cx="3007" cy="2422"/>
            </a:xfrm>
            <a:custGeom>
              <a:avLst/>
              <a:gdLst>
                <a:gd name="T0" fmla="*/ 262 w 1605"/>
                <a:gd name="T1" fmla="*/ 725 h 1292"/>
                <a:gd name="T2" fmla="*/ 15 w 1605"/>
                <a:gd name="T3" fmla="*/ 587 h 1292"/>
                <a:gd name="T4" fmla="*/ 0 w 1605"/>
                <a:gd name="T5" fmla="*/ 37 h 1292"/>
                <a:gd name="T6" fmla="*/ 36 w 1605"/>
                <a:gd name="T7" fmla="*/ 0 h 1292"/>
                <a:gd name="T8" fmla="*/ 155 w 1605"/>
                <a:gd name="T9" fmla="*/ 96 h 1292"/>
                <a:gd name="T10" fmla="*/ 324 w 1605"/>
                <a:gd name="T11" fmla="*/ 190 h 1292"/>
                <a:gd name="T12" fmla="*/ 364 w 1605"/>
                <a:gd name="T13" fmla="*/ 178 h 1292"/>
                <a:gd name="T14" fmla="*/ 366 w 1605"/>
                <a:gd name="T15" fmla="*/ 207 h 1292"/>
                <a:gd name="T16" fmla="*/ 324 w 1605"/>
                <a:gd name="T17" fmla="*/ 226 h 1292"/>
                <a:gd name="T18" fmla="*/ 36 w 1605"/>
                <a:gd name="T19" fmla="*/ 36 h 1292"/>
                <a:gd name="T20" fmla="*/ 1538 w 1605"/>
                <a:gd name="T21" fmla="*/ 719 h 1292"/>
                <a:gd name="T22" fmla="*/ 785 w 1605"/>
                <a:gd name="T23" fmla="*/ 307 h 1292"/>
                <a:gd name="T24" fmla="*/ 1544 w 1605"/>
                <a:gd name="T25" fmla="*/ 848 h 1292"/>
                <a:gd name="T26" fmla="*/ 1482 w 1605"/>
                <a:gd name="T27" fmla="*/ 883 h 1292"/>
                <a:gd name="T28" fmla="*/ 1236 w 1605"/>
                <a:gd name="T29" fmla="*/ 747 h 1292"/>
                <a:gd name="T30" fmla="*/ 1210 w 1605"/>
                <a:gd name="T31" fmla="*/ 752 h 1292"/>
                <a:gd name="T32" fmla="*/ 1380 w 1605"/>
                <a:gd name="T33" fmla="*/ 881 h 1292"/>
                <a:gd name="T34" fmla="*/ 1345 w 1605"/>
                <a:gd name="T35" fmla="*/ 1015 h 1292"/>
                <a:gd name="T36" fmla="*/ 1123 w 1605"/>
                <a:gd name="T37" fmla="*/ 893 h 1292"/>
                <a:gd name="T38" fmla="*/ 1098 w 1605"/>
                <a:gd name="T39" fmla="*/ 898 h 1292"/>
                <a:gd name="T40" fmla="*/ 1229 w 1605"/>
                <a:gd name="T41" fmla="*/ 1002 h 1292"/>
                <a:gd name="T42" fmla="*/ 1253 w 1605"/>
                <a:gd name="T43" fmla="*/ 1100 h 1292"/>
                <a:gd name="T44" fmla="*/ 1155 w 1605"/>
                <a:gd name="T45" fmla="*/ 1124 h 1292"/>
                <a:gd name="T46" fmla="*/ 986 w 1605"/>
                <a:gd name="T47" fmla="*/ 1044 h 1292"/>
                <a:gd name="T48" fmla="*/ 992 w 1605"/>
                <a:gd name="T49" fmla="*/ 1075 h 1292"/>
                <a:gd name="T50" fmla="*/ 1097 w 1605"/>
                <a:gd name="T51" fmla="*/ 1222 h 1292"/>
                <a:gd name="T52" fmla="*/ 998 w 1605"/>
                <a:gd name="T53" fmla="*/ 1246 h 1292"/>
                <a:gd name="T54" fmla="*/ 862 w 1605"/>
                <a:gd name="T55" fmla="*/ 1206 h 1292"/>
                <a:gd name="T56" fmla="*/ 1035 w 1605"/>
                <a:gd name="T57" fmla="*/ 1292 h 1292"/>
                <a:gd name="T58" fmla="*/ 1139 w 1605"/>
                <a:gd name="T59" fmla="*/ 1157 h 1292"/>
                <a:gd name="T60" fmla="*/ 1284 w 1605"/>
                <a:gd name="T61" fmla="*/ 1119 h 1292"/>
                <a:gd name="T62" fmla="*/ 1345 w 1605"/>
                <a:gd name="T63" fmla="*/ 1051 h 1292"/>
                <a:gd name="T64" fmla="*/ 1450 w 1605"/>
                <a:gd name="T65" fmla="*/ 917 h 1292"/>
                <a:gd name="T66" fmla="*/ 1482 w 1605"/>
                <a:gd name="T67" fmla="*/ 919 h 1292"/>
                <a:gd name="T68" fmla="*/ 1538 w 1605"/>
                <a:gd name="T69" fmla="*/ 719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5" h="1292">
                  <a:moveTo>
                    <a:pt x="36" y="558"/>
                  </a:moveTo>
                  <a:cubicBezTo>
                    <a:pt x="262" y="725"/>
                    <a:pt x="262" y="725"/>
                    <a:pt x="262" y="725"/>
                  </a:cubicBezTo>
                  <a:cubicBezTo>
                    <a:pt x="246" y="757"/>
                    <a:pt x="246" y="757"/>
                    <a:pt x="246" y="757"/>
                  </a:cubicBezTo>
                  <a:cubicBezTo>
                    <a:pt x="15" y="587"/>
                    <a:pt x="15" y="587"/>
                    <a:pt x="15" y="587"/>
                  </a:cubicBezTo>
                  <a:cubicBezTo>
                    <a:pt x="6" y="580"/>
                    <a:pt x="0" y="569"/>
                    <a:pt x="0" y="55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4"/>
                    <a:pt x="7" y="11"/>
                    <a:pt x="18" y="5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5" y="0"/>
                    <a:pt x="54" y="3"/>
                    <a:pt x="61" y="9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82" y="123"/>
                    <a:pt x="263" y="190"/>
                    <a:pt x="324" y="190"/>
                  </a:cubicBezTo>
                  <a:cubicBezTo>
                    <a:pt x="336" y="190"/>
                    <a:pt x="346" y="187"/>
                    <a:pt x="355" y="182"/>
                  </a:cubicBezTo>
                  <a:cubicBezTo>
                    <a:pt x="358" y="180"/>
                    <a:pt x="361" y="179"/>
                    <a:pt x="364" y="178"/>
                  </a:cubicBezTo>
                  <a:cubicBezTo>
                    <a:pt x="413" y="161"/>
                    <a:pt x="413" y="161"/>
                    <a:pt x="413" y="161"/>
                  </a:cubicBezTo>
                  <a:cubicBezTo>
                    <a:pt x="397" y="176"/>
                    <a:pt x="382" y="191"/>
                    <a:pt x="366" y="207"/>
                  </a:cubicBezTo>
                  <a:cubicBezTo>
                    <a:pt x="361" y="212"/>
                    <a:pt x="357" y="217"/>
                    <a:pt x="353" y="222"/>
                  </a:cubicBezTo>
                  <a:cubicBezTo>
                    <a:pt x="344" y="225"/>
                    <a:pt x="334" y="226"/>
                    <a:pt x="324" y="226"/>
                  </a:cubicBezTo>
                  <a:cubicBezTo>
                    <a:pt x="234" y="226"/>
                    <a:pt x="131" y="123"/>
                    <a:pt x="131" y="123"/>
                  </a:cubicBezTo>
                  <a:cubicBezTo>
                    <a:pt x="36" y="36"/>
                    <a:pt x="36" y="36"/>
                    <a:pt x="36" y="36"/>
                  </a:cubicBezTo>
                  <a:lnTo>
                    <a:pt x="36" y="558"/>
                  </a:lnTo>
                  <a:close/>
                  <a:moveTo>
                    <a:pt x="1538" y="719"/>
                  </a:moveTo>
                  <a:cubicBezTo>
                    <a:pt x="868" y="315"/>
                    <a:pt x="868" y="315"/>
                    <a:pt x="868" y="315"/>
                  </a:cubicBezTo>
                  <a:cubicBezTo>
                    <a:pt x="850" y="312"/>
                    <a:pt x="824" y="309"/>
                    <a:pt x="785" y="307"/>
                  </a:cubicBezTo>
                  <a:cubicBezTo>
                    <a:pt x="1520" y="750"/>
                    <a:pt x="1520" y="750"/>
                    <a:pt x="1520" y="750"/>
                  </a:cubicBezTo>
                  <a:cubicBezTo>
                    <a:pt x="1553" y="770"/>
                    <a:pt x="1564" y="814"/>
                    <a:pt x="1544" y="848"/>
                  </a:cubicBezTo>
                  <a:cubicBezTo>
                    <a:pt x="1544" y="848"/>
                    <a:pt x="1544" y="848"/>
                    <a:pt x="1544" y="848"/>
                  </a:cubicBezTo>
                  <a:cubicBezTo>
                    <a:pt x="1531" y="871"/>
                    <a:pt x="1507" y="883"/>
                    <a:pt x="1482" y="883"/>
                  </a:cubicBezTo>
                  <a:cubicBezTo>
                    <a:pt x="1470" y="883"/>
                    <a:pt x="1457" y="880"/>
                    <a:pt x="1446" y="873"/>
                  </a:cubicBezTo>
                  <a:cubicBezTo>
                    <a:pt x="1236" y="747"/>
                    <a:pt x="1236" y="747"/>
                    <a:pt x="1236" y="747"/>
                  </a:cubicBezTo>
                  <a:cubicBezTo>
                    <a:pt x="1227" y="741"/>
                    <a:pt x="1216" y="743"/>
                    <a:pt x="1210" y="752"/>
                  </a:cubicBezTo>
                  <a:cubicBezTo>
                    <a:pt x="1210" y="752"/>
                    <a:pt x="1210" y="752"/>
                    <a:pt x="1210" y="752"/>
                  </a:cubicBezTo>
                  <a:cubicBezTo>
                    <a:pt x="1202" y="761"/>
                    <a:pt x="1205" y="775"/>
                    <a:pt x="1215" y="781"/>
                  </a:cubicBezTo>
                  <a:cubicBezTo>
                    <a:pt x="1380" y="881"/>
                    <a:pt x="1380" y="881"/>
                    <a:pt x="1380" y="881"/>
                  </a:cubicBezTo>
                  <a:cubicBezTo>
                    <a:pt x="1414" y="901"/>
                    <a:pt x="1427" y="947"/>
                    <a:pt x="1406" y="981"/>
                  </a:cubicBezTo>
                  <a:cubicBezTo>
                    <a:pt x="1393" y="1003"/>
                    <a:pt x="1369" y="1015"/>
                    <a:pt x="1345" y="1015"/>
                  </a:cubicBezTo>
                  <a:cubicBezTo>
                    <a:pt x="1332" y="1015"/>
                    <a:pt x="1320" y="1012"/>
                    <a:pt x="1308" y="1005"/>
                  </a:cubicBezTo>
                  <a:cubicBezTo>
                    <a:pt x="1123" y="893"/>
                    <a:pt x="1123" y="893"/>
                    <a:pt x="1123" y="893"/>
                  </a:cubicBezTo>
                  <a:cubicBezTo>
                    <a:pt x="1115" y="888"/>
                    <a:pt x="1104" y="890"/>
                    <a:pt x="1098" y="898"/>
                  </a:cubicBezTo>
                  <a:cubicBezTo>
                    <a:pt x="1098" y="898"/>
                    <a:pt x="1098" y="898"/>
                    <a:pt x="1098" y="898"/>
                  </a:cubicBezTo>
                  <a:cubicBezTo>
                    <a:pt x="1091" y="907"/>
                    <a:pt x="1093" y="920"/>
                    <a:pt x="1103" y="926"/>
                  </a:cubicBezTo>
                  <a:cubicBezTo>
                    <a:pt x="1229" y="1002"/>
                    <a:pt x="1229" y="1002"/>
                    <a:pt x="1229" y="1002"/>
                  </a:cubicBezTo>
                  <a:cubicBezTo>
                    <a:pt x="1263" y="1022"/>
                    <a:pt x="1274" y="1066"/>
                    <a:pt x="1253" y="1100"/>
                  </a:cubicBezTo>
                  <a:cubicBezTo>
                    <a:pt x="1253" y="1100"/>
                    <a:pt x="1253" y="1100"/>
                    <a:pt x="1253" y="1100"/>
                  </a:cubicBezTo>
                  <a:cubicBezTo>
                    <a:pt x="1240" y="1122"/>
                    <a:pt x="1216" y="1135"/>
                    <a:pt x="1192" y="1135"/>
                  </a:cubicBezTo>
                  <a:cubicBezTo>
                    <a:pt x="1179" y="1135"/>
                    <a:pt x="1167" y="1131"/>
                    <a:pt x="1155" y="1124"/>
                  </a:cubicBezTo>
                  <a:cubicBezTo>
                    <a:pt x="1013" y="1039"/>
                    <a:pt x="1013" y="1039"/>
                    <a:pt x="1013" y="1039"/>
                  </a:cubicBezTo>
                  <a:cubicBezTo>
                    <a:pt x="1004" y="1033"/>
                    <a:pt x="992" y="1036"/>
                    <a:pt x="986" y="1044"/>
                  </a:cubicBezTo>
                  <a:cubicBezTo>
                    <a:pt x="986" y="1044"/>
                    <a:pt x="986" y="1044"/>
                    <a:pt x="986" y="1044"/>
                  </a:cubicBezTo>
                  <a:cubicBezTo>
                    <a:pt x="978" y="1054"/>
                    <a:pt x="981" y="1068"/>
                    <a:pt x="992" y="1075"/>
                  </a:cubicBezTo>
                  <a:cubicBezTo>
                    <a:pt x="1071" y="1122"/>
                    <a:pt x="1071" y="1122"/>
                    <a:pt x="1071" y="1122"/>
                  </a:cubicBezTo>
                  <a:cubicBezTo>
                    <a:pt x="1105" y="1143"/>
                    <a:pt x="1117" y="1188"/>
                    <a:pt x="1097" y="1222"/>
                  </a:cubicBezTo>
                  <a:cubicBezTo>
                    <a:pt x="1083" y="1244"/>
                    <a:pt x="1059" y="1256"/>
                    <a:pt x="1035" y="1256"/>
                  </a:cubicBezTo>
                  <a:cubicBezTo>
                    <a:pt x="1023" y="1256"/>
                    <a:pt x="1010" y="1253"/>
                    <a:pt x="998" y="1246"/>
                  </a:cubicBezTo>
                  <a:cubicBezTo>
                    <a:pt x="884" y="1177"/>
                    <a:pt x="884" y="1177"/>
                    <a:pt x="884" y="1177"/>
                  </a:cubicBezTo>
                  <a:cubicBezTo>
                    <a:pt x="862" y="1206"/>
                    <a:pt x="862" y="1206"/>
                    <a:pt x="862" y="1206"/>
                  </a:cubicBezTo>
                  <a:cubicBezTo>
                    <a:pt x="980" y="1277"/>
                    <a:pt x="980" y="1277"/>
                    <a:pt x="980" y="1277"/>
                  </a:cubicBezTo>
                  <a:cubicBezTo>
                    <a:pt x="997" y="1287"/>
                    <a:pt x="1016" y="1292"/>
                    <a:pt x="1035" y="1292"/>
                  </a:cubicBezTo>
                  <a:cubicBezTo>
                    <a:pt x="1073" y="1292"/>
                    <a:pt x="1108" y="1272"/>
                    <a:pt x="1128" y="1240"/>
                  </a:cubicBezTo>
                  <a:cubicBezTo>
                    <a:pt x="1143" y="1214"/>
                    <a:pt x="1147" y="1184"/>
                    <a:pt x="1139" y="1157"/>
                  </a:cubicBezTo>
                  <a:cubicBezTo>
                    <a:pt x="1155" y="1166"/>
                    <a:pt x="1174" y="1171"/>
                    <a:pt x="1192" y="1171"/>
                  </a:cubicBezTo>
                  <a:cubicBezTo>
                    <a:pt x="1230" y="1171"/>
                    <a:pt x="1265" y="1151"/>
                    <a:pt x="1284" y="1119"/>
                  </a:cubicBezTo>
                  <a:cubicBezTo>
                    <a:pt x="1299" y="1094"/>
                    <a:pt x="1303" y="1066"/>
                    <a:pt x="1297" y="1040"/>
                  </a:cubicBezTo>
                  <a:cubicBezTo>
                    <a:pt x="1312" y="1047"/>
                    <a:pt x="1328" y="1051"/>
                    <a:pt x="1345" y="1051"/>
                  </a:cubicBezTo>
                  <a:cubicBezTo>
                    <a:pt x="1383" y="1051"/>
                    <a:pt x="1418" y="1031"/>
                    <a:pt x="1437" y="999"/>
                  </a:cubicBezTo>
                  <a:cubicBezTo>
                    <a:pt x="1452" y="974"/>
                    <a:pt x="1457" y="945"/>
                    <a:pt x="1450" y="917"/>
                  </a:cubicBezTo>
                  <a:cubicBezTo>
                    <a:pt x="1449" y="916"/>
                    <a:pt x="1449" y="915"/>
                    <a:pt x="1449" y="913"/>
                  </a:cubicBezTo>
                  <a:cubicBezTo>
                    <a:pt x="1459" y="917"/>
                    <a:pt x="1471" y="919"/>
                    <a:pt x="1482" y="919"/>
                  </a:cubicBezTo>
                  <a:cubicBezTo>
                    <a:pt x="1520" y="919"/>
                    <a:pt x="1555" y="899"/>
                    <a:pt x="1575" y="867"/>
                  </a:cubicBezTo>
                  <a:cubicBezTo>
                    <a:pt x="1605" y="816"/>
                    <a:pt x="1589" y="750"/>
                    <a:pt x="1538" y="7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bcgIcons_GoToMarket">
            <a:extLst>
              <a:ext uri="{FF2B5EF4-FFF2-40B4-BE49-F238E27FC236}">
                <a16:creationId xmlns:a16="http://schemas.microsoft.com/office/drawing/2014/main" id="{B2C4F7D1-00EF-46E7-89E6-0D17D6366C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26282" y="1985159"/>
            <a:ext cx="640440" cy="640440"/>
            <a:chOff x="1682" y="0"/>
            <a:chExt cx="4316" cy="4320"/>
          </a:xfrm>
        </p:grpSpPr>
        <p:sp>
          <p:nvSpPr>
            <p:cNvPr id="24" name="AutoShape 14">
              <a:extLst>
                <a:ext uri="{FF2B5EF4-FFF2-40B4-BE49-F238E27FC236}">
                  <a16:creationId xmlns:a16="http://schemas.microsoft.com/office/drawing/2014/main" id="{338599F7-0DC6-410C-8D4A-6D58AA77DAD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27E20C88-23AD-44C1-9BF1-D356A9C3A1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4" y="296"/>
              <a:ext cx="2605" cy="2697"/>
            </a:xfrm>
            <a:custGeom>
              <a:avLst/>
              <a:gdLst>
                <a:gd name="T0" fmla="*/ 540 w 1391"/>
                <a:gd name="T1" fmla="*/ 461 h 1438"/>
                <a:gd name="T2" fmla="*/ 144 w 1391"/>
                <a:gd name="T3" fmla="*/ 866 h 1438"/>
                <a:gd name="T4" fmla="*/ 204 w 1391"/>
                <a:gd name="T5" fmla="*/ 1230 h 1438"/>
                <a:gd name="T6" fmla="*/ 235 w 1391"/>
                <a:gd name="T7" fmla="*/ 1261 h 1438"/>
                <a:gd name="T8" fmla="*/ 122 w 1391"/>
                <a:gd name="T9" fmla="*/ 1364 h 1438"/>
                <a:gd name="T10" fmla="*/ 121 w 1391"/>
                <a:gd name="T11" fmla="*/ 1364 h 1438"/>
                <a:gd name="T12" fmla="*/ 8 w 1391"/>
                <a:gd name="T13" fmla="*/ 1258 h 1438"/>
                <a:gd name="T14" fmla="*/ 40 w 1391"/>
                <a:gd name="T15" fmla="*/ 1228 h 1438"/>
                <a:gd name="T16" fmla="*/ 100 w 1391"/>
                <a:gd name="T17" fmla="*/ 857 h 1438"/>
                <a:gd name="T18" fmla="*/ 496 w 1391"/>
                <a:gd name="T19" fmla="*/ 452 h 1438"/>
                <a:gd name="T20" fmla="*/ 518 w 1391"/>
                <a:gd name="T21" fmla="*/ 0 h 1438"/>
                <a:gd name="T22" fmla="*/ 758 w 1391"/>
                <a:gd name="T23" fmla="*/ 746 h 1438"/>
                <a:gd name="T24" fmla="*/ 699 w 1391"/>
                <a:gd name="T25" fmla="*/ 22 h 1438"/>
                <a:gd name="T26" fmla="*/ 655 w 1391"/>
                <a:gd name="T27" fmla="*/ 22 h 1438"/>
                <a:gd name="T28" fmla="*/ 594 w 1391"/>
                <a:gd name="T29" fmla="*/ 744 h 1438"/>
                <a:gd name="T30" fmla="*/ 562 w 1391"/>
                <a:gd name="T31" fmla="*/ 775 h 1438"/>
                <a:gd name="T32" fmla="*/ 674 w 1391"/>
                <a:gd name="T33" fmla="*/ 880 h 1438"/>
                <a:gd name="T34" fmla="*/ 690 w 1391"/>
                <a:gd name="T35" fmla="*/ 874 h 1438"/>
                <a:gd name="T36" fmla="*/ 790 w 1391"/>
                <a:gd name="T37" fmla="*/ 747 h 1438"/>
                <a:gd name="T38" fmla="*/ 1111 w 1391"/>
                <a:gd name="T39" fmla="*/ 886 h 1438"/>
                <a:gd name="T40" fmla="*/ 1051 w 1391"/>
                <a:gd name="T41" fmla="*/ 726 h 1438"/>
                <a:gd name="T42" fmla="*/ 858 w 1391"/>
                <a:gd name="T43" fmla="*/ 524 h 1438"/>
                <a:gd name="T44" fmla="*/ 836 w 1391"/>
                <a:gd name="T45" fmla="*/ 0 h 1438"/>
                <a:gd name="T46" fmla="*/ 814 w 1391"/>
                <a:gd name="T47" fmla="*/ 533 h 1438"/>
                <a:gd name="T48" fmla="*/ 1007 w 1391"/>
                <a:gd name="T49" fmla="*/ 735 h 1438"/>
                <a:gd name="T50" fmla="*/ 947 w 1391"/>
                <a:gd name="T51" fmla="*/ 884 h 1438"/>
                <a:gd name="T52" fmla="*/ 915 w 1391"/>
                <a:gd name="T53" fmla="*/ 915 h 1438"/>
                <a:gd name="T54" fmla="*/ 1027 w 1391"/>
                <a:gd name="T55" fmla="*/ 1021 h 1438"/>
                <a:gd name="T56" fmla="*/ 1043 w 1391"/>
                <a:gd name="T57" fmla="*/ 1014 h 1438"/>
                <a:gd name="T58" fmla="*/ 1142 w 1391"/>
                <a:gd name="T59" fmla="*/ 887 h 1438"/>
                <a:gd name="T60" fmla="*/ 1383 w 1391"/>
                <a:gd name="T61" fmla="*/ 1304 h 1438"/>
                <a:gd name="T62" fmla="*/ 1291 w 1391"/>
                <a:gd name="T63" fmla="*/ 1362 h 1438"/>
                <a:gd name="T64" fmla="*/ 1285 w 1391"/>
                <a:gd name="T65" fmla="*/ 618 h 1438"/>
                <a:gd name="T66" fmla="*/ 1016 w 1391"/>
                <a:gd name="T67" fmla="*/ 22 h 1438"/>
                <a:gd name="T68" fmla="*/ 972 w 1391"/>
                <a:gd name="T69" fmla="*/ 22 h 1438"/>
                <a:gd name="T70" fmla="*/ 979 w 1391"/>
                <a:gd name="T71" fmla="*/ 373 h 1438"/>
                <a:gd name="T72" fmla="*/ 1247 w 1391"/>
                <a:gd name="T73" fmla="*/ 1363 h 1438"/>
                <a:gd name="T74" fmla="*/ 1156 w 1391"/>
                <a:gd name="T75" fmla="*/ 1301 h 1438"/>
                <a:gd name="T76" fmla="*/ 1252 w 1391"/>
                <a:gd name="T77" fmla="*/ 1431 h 1438"/>
                <a:gd name="T78" fmla="*/ 1268 w 1391"/>
                <a:gd name="T79" fmla="*/ 1438 h 1438"/>
                <a:gd name="T80" fmla="*/ 1288 w 1391"/>
                <a:gd name="T81" fmla="*/ 1427 h 1438"/>
                <a:gd name="T82" fmla="*/ 1383 w 1391"/>
                <a:gd name="T83" fmla="*/ 1304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91" h="1438">
                  <a:moveTo>
                    <a:pt x="540" y="22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0" y="467"/>
                    <a:pt x="538" y="472"/>
                    <a:pt x="534" y="476"/>
                  </a:cubicBezTo>
                  <a:cubicBezTo>
                    <a:pt x="144" y="866"/>
                    <a:pt x="144" y="866"/>
                    <a:pt x="144" y="866"/>
                  </a:cubicBezTo>
                  <a:cubicBezTo>
                    <a:pt x="144" y="1289"/>
                    <a:pt x="144" y="1289"/>
                    <a:pt x="144" y="1289"/>
                  </a:cubicBezTo>
                  <a:cubicBezTo>
                    <a:pt x="204" y="1230"/>
                    <a:pt x="204" y="1230"/>
                    <a:pt x="204" y="1230"/>
                  </a:cubicBezTo>
                  <a:cubicBezTo>
                    <a:pt x="213" y="1221"/>
                    <a:pt x="227" y="1221"/>
                    <a:pt x="235" y="1230"/>
                  </a:cubicBezTo>
                  <a:cubicBezTo>
                    <a:pt x="244" y="1239"/>
                    <a:pt x="244" y="1253"/>
                    <a:pt x="235" y="1261"/>
                  </a:cubicBezTo>
                  <a:cubicBezTo>
                    <a:pt x="141" y="1353"/>
                    <a:pt x="141" y="1353"/>
                    <a:pt x="141" y="1353"/>
                  </a:cubicBezTo>
                  <a:cubicBezTo>
                    <a:pt x="137" y="1360"/>
                    <a:pt x="130" y="1364"/>
                    <a:pt x="122" y="1364"/>
                  </a:cubicBezTo>
                  <a:cubicBezTo>
                    <a:pt x="122" y="1364"/>
                    <a:pt x="121" y="1364"/>
                    <a:pt x="121" y="1364"/>
                  </a:cubicBezTo>
                  <a:cubicBezTo>
                    <a:pt x="121" y="1364"/>
                    <a:pt x="121" y="1364"/>
                    <a:pt x="121" y="1364"/>
                  </a:cubicBezTo>
                  <a:cubicBezTo>
                    <a:pt x="115" y="1364"/>
                    <a:pt x="109" y="1362"/>
                    <a:pt x="105" y="1357"/>
                  </a:cubicBezTo>
                  <a:cubicBezTo>
                    <a:pt x="8" y="1258"/>
                    <a:pt x="8" y="1258"/>
                    <a:pt x="8" y="1258"/>
                  </a:cubicBezTo>
                  <a:cubicBezTo>
                    <a:pt x="0" y="1250"/>
                    <a:pt x="0" y="1236"/>
                    <a:pt x="9" y="1227"/>
                  </a:cubicBezTo>
                  <a:cubicBezTo>
                    <a:pt x="18" y="1219"/>
                    <a:pt x="31" y="1219"/>
                    <a:pt x="40" y="1228"/>
                  </a:cubicBezTo>
                  <a:cubicBezTo>
                    <a:pt x="100" y="1289"/>
                    <a:pt x="100" y="1289"/>
                    <a:pt x="100" y="1289"/>
                  </a:cubicBezTo>
                  <a:cubicBezTo>
                    <a:pt x="100" y="857"/>
                    <a:pt x="100" y="857"/>
                    <a:pt x="100" y="857"/>
                  </a:cubicBezTo>
                  <a:cubicBezTo>
                    <a:pt x="100" y="851"/>
                    <a:pt x="102" y="846"/>
                    <a:pt x="106" y="842"/>
                  </a:cubicBezTo>
                  <a:cubicBezTo>
                    <a:pt x="496" y="452"/>
                    <a:pt x="496" y="452"/>
                    <a:pt x="496" y="452"/>
                  </a:cubicBezTo>
                  <a:cubicBezTo>
                    <a:pt x="496" y="22"/>
                    <a:pt x="496" y="22"/>
                    <a:pt x="496" y="22"/>
                  </a:cubicBezTo>
                  <a:cubicBezTo>
                    <a:pt x="496" y="10"/>
                    <a:pt x="506" y="0"/>
                    <a:pt x="518" y="0"/>
                  </a:cubicBezTo>
                  <a:cubicBezTo>
                    <a:pt x="531" y="0"/>
                    <a:pt x="540" y="10"/>
                    <a:pt x="540" y="22"/>
                  </a:cubicBezTo>
                  <a:close/>
                  <a:moveTo>
                    <a:pt x="758" y="746"/>
                  </a:moveTo>
                  <a:cubicBezTo>
                    <a:pt x="699" y="804"/>
                    <a:pt x="699" y="804"/>
                    <a:pt x="699" y="804"/>
                  </a:cubicBezTo>
                  <a:cubicBezTo>
                    <a:pt x="699" y="22"/>
                    <a:pt x="699" y="22"/>
                    <a:pt x="699" y="22"/>
                  </a:cubicBezTo>
                  <a:cubicBezTo>
                    <a:pt x="699" y="10"/>
                    <a:pt x="689" y="0"/>
                    <a:pt x="677" y="0"/>
                  </a:cubicBezTo>
                  <a:cubicBezTo>
                    <a:pt x="665" y="0"/>
                    <a:pt x="655" y="10"/>
                    <a:pt x="655" y="22"/>
                  </a:cubicBezTo>
                  <a:cubicBezTo>
                    <a:pt x="655" y="807"/>
                    <a:pt x="655" y="807"/>
                    <a:pt x="655" y="807"/>
                  </a:cubicBezTo>
                  <a:cubicBezTo>
                    <a:pt x="594" y="744"/>
                    <a:pt x="594" y="744"/>
                    <a:pt x="594" y="744"/>
                  </a:cubicBezTo>
                  <a:cubicBezTo>
                    <a:pt x="586" y="735"/>
                    <a:pt x="572" y="735"/>
                    <a:pt x="563" y="744"/>
                  </a:cubicBezTo>
                  <a:cubicBezTo>
                    <a:pt x="554" y="752"/>
                    <a:pt x="554" y="766"/>
                    <a:pt x="562" y="775"/>
                  </a:cubicBezTo>
                  <a:cubicBezTo>
                    <a:pt x="659" y="874"/>
                    <a:pt x="659" y="874"/>
                    <a:pt x="659" y="874"/>
                  </a:cubicBezTo>
                  <a:cubicBezTo>
                    <a:pt x="663" y="878"/>
                    <a:pt x="669" y="880"/>
                    <a:pt x="674" y="880"/>
                  </a:cubicBezTo>
                  <a:cubicBezTo>
                    <a:pt x="675" y="880"/>
                    <a:pt x="675" y="880"/>
                    <a:pt x="675" y="880"/>
                  </a:cubicBezTo>
                  <a:cubicBezTo>
                    <a:pt x="680" y="880"/>
                    <a:pt x="686" y="878"/>
                    <a:pt x="690" y="874"/>
                  </a:cubicBezTo>
                  <a:cubicBezTo>
                    <a:pt x="789" y="778"/>
                    <a:pt x="789" y="778"/>
                    <a:pt x="789" y="778"/>
                  </a:cubicBezTo>
                  <a:cubicBezTo>
                    <a:pt x="798" y="769"/>
                    <a:pt x="798" y="755"/>
                    <a:pt x="790" y="747"/>
                  </a:cubicBezTo>
                  <a:cubicBezTo>
                    <a:pt x="781" y="738"/>
                    <a:pt x="767" y="738"/>
                    <a:pt x="758" y="746"/>
                  </a:cubicBezTo>
                  <a:close/>
                  <a:moveTo>
                    <a:pt x="1111" y="886"/>
                  </a:moveTo>
                  <a:cubicBezTo>
                    <a:pt x="1051" y="945"/>
                    <a:pt x="1051" y="945"/>
                    <a:pt x="1051" y="945"/>
                  </a:cubicBezTo>
                  <a:cubicBezTo>
                    <a:pt x="1051" y="726"/>
                    <a:pt x="1051" y="726"/>
                    <a:pt x="1051" y="726"/>
                  </a:cubicBezTo>
                  <a:cubicBezTo>
                    <a:pt x="1051" y="720"/>
                    <a:pt x="1048" y="715"/>
                    <a:pt x="1044" y="710"/>
                  </a:cubicBezTo>
                  <a:cubicBezTo>
                    <a:pt x="858" y="524"/>
                    <a:pt x="858" y="524"/>
                    <a:pt x="858" y="524"/>
                  </a:cubicBezTo>
                  <a:cubicBezTo>
                    <a:pt x="858" y="22"/>
                    <a:pt x="858" y="22"/>
                    <a:pt x="858" y="22"/>
                  </a:cubicBezTo>
                  <a:cubicBezTo>
                    <a:pt x="858" y="10"/>
                    <a:pt x="848" y="0"/>
                    <a:pt x="836" y="0"/>
                  </a:cubicBezTo>
                  <a:cubicBezTo>
                    <a:pt x="823" y="0"/>
                    <a:pt x="814" y="10"/>
                    <a:pt x="814" y="22"/>
                  </a:cubicBezTo>
                  <a:cubicBezTo>
                    <a:pt x="814" y="533"/>
                    <a:pt x="814" y="533"/>
                    <a:pt x="814" y="533"/>
                  </a:cubicBezTo>
                  <a:cubicBezTo>
                    <a:pt x="814" y="539"/>
                    <a:pt x="816" y="545"/>
                    <a:pt x="820" y="549"/>
                  </a:cubicBezTo>
                  <a:cubicBezTo>
                    <a:pt x="1007" y="735"/>
                    <a:pt x="1007" y="735"/>
                    <a:pt x="1007" y="735"/>
                  </a:cubicBezTo>
                  <a:cubicBezTo>
                    <a:pt x="1007" y="946"/>
                    <a:pt x="1007" y="946"/>
                    <a:pt x="1007" y="946"/>
                  </a:cubicBezTo>
                  <a:cubicBezTo>
                    <a:pt x="947" y="884"/>
                    <a:pt x="947" y="884"/>
                    <a:pt x="947" y="884"/>
                  </a:cubicBezTo>
                  <a:cubicBezTo>
                    <a:pt x="938" y="875"/>
                    <a:pt x="924" y="875"/>
                    <a:pt x="916" y="884"/>
                  </a:cubicBezTo>
                  <a:cubicBezTo>
                    <a:pt x="907" y="892"/>
                    <a:pt x="907" y="906"/>
                    <a:pt x="915" y="915"/>
                  </a:cubicBezTo>
                  <a:cubicBezTo>
                    <a:pt x="1012" y="1014"/>
                    <a:pt x="1012" y="1014"/>
                    <a:pt x="1012" y="1014"/>
                  </a:cubicBezTo>
                  <a:cubicBezTo>
                    <a:pt x="1016" y="1018"/>
                    <a:pt x="1021" y="1020"/>
                    <a:pt x="1027" y="1021"/>
                  </a:cubicBezTo>
                  <a:cubicBezTo>
                    <a:pt x="1027" y="1021"/>
                    <a:pt x="1027" y="1021"/>
                    <a:pt x="1027" y="1021"/>
                  </a:cubicBezTo>
                  <a:cubicBezTo>
                    <a:pt x="1033" y="1021"/>
                    <a:pt x="1039" y="1018"/>
                    <a:pt x="1043" y="1014"/>
                  </a:cubicBezTo>
                  <a:cubicBezTo>
                    <a:pt x="1142" y="918"/>
                    <a:pt x="1142" y="918"/>
                    <a:pt x="1142" y="918"/>
                  </a:cubicBezTo>
                  <a:cubicBezTo>
                    <a:pt x="1151" y="909"/>
                    <a:pt x="1151" y="895"/>
                    <a:pt x="1142" y="887"/>
                  </a:cubicBezTo>
                  <a:cubicBezTo>
                    <a:pt x="1134" y="878"/>
                    <a:pt x="1120" y="878"/>
                    <a:pt x="1111" y="886"/>
                  </a:cubicBezTo>
                  <a:close/>
                  <a:moveTo>
                    <a:pt x="1383" y="1304"/>
                  </a:moveTo>
                  <a:cubicBezTo>
                    <a:pt x="1374" y="1295"/>
                    <a:pt x="1360" y="1295"/>
                    <a:pt x="1351" y="1304"/>
                  </a:cubicBezTo>
                  <a:cubicBezTo>
                    <a:pt x="1291" y="1362"/>
                    <a:pt x="1291" y="1362"/>
                    <a:pt x="1291" y="1362"/>
                  </a:cubicBezTo>
                  <a:cubicBezTo>
                    <a:pt x="1291" y="634"/>
                    <a:pt x="1291" y="634"/>
                    <a:pt x="1291" y="634"/>
                  </a:cubicBezTo>
                  <a:cubicBezTo>
                    <a:pt x="1291" y="628"/>
                    <a:pt x="1289" y="623"/>
                    <a:pt x="1285" y="618"/>
                  </a:cubicBezTo>
                  <a:cubicBezTo>
                    <a:pt x="1016" y="348"/>
                    <a:pt x="1016" y="348"/>
                    <a:pt x="1016" y="348"/>
                  </a:cubicBezTo>
                  <a:cubicBezTo>
                    <a:pt x="1016" y="22"/>
                    <a:pt x="1016" y="22"/>
                    <a:pt x="1016" y="22"/>
                  </a:cubicBezTo>
                  <a:cubicBezTo>
                    <a:pt x="1016" y="10"/>
                    <a:pt x="1006" y="0"/>
                    <a:pt x="994" y="0"/>
                  </a:cubicBezTo>
                  <a:cubicBezTo>
                    <a:pt x="982" y="0"/>
                    <a:pt x="972" y="10"/>
                    <a:pt x="972" y="22"/>
                  </a:cubicBezTo>
                  <a:cubicBezTo>
                    <a:pt x="972" y="357"/>
                    <a:pt x="972" y="357"/>
                    <a:pt x="972" y="357"/>
                  </a:cubicBezTo>
                  <a:cubicBezTo>
                    <a:pt x="972" y="363"/>
                    <a:pt x="975" y="368"/>
                    <a:pt x="979" y="373"/>
                  </a:cubicBezTo>
                  <a:cubicBezTo>
                    <a:pt x="1247" y="643"/>
                    <a:pt x="1247" y="643"/>
                    <a:pt x="1247" y="643"/>
                  </a:cubicBezTo>
                  <a:cubicBezTo>
                    <a:pt x="1247" y="1363"/>
                    <a:pt x="1247" y="1363"/>
                    <a:pt x="1247" y="1363"/>
                  </a:cubicBezTo>
                  <a:cubicBezTo>
                    <a:pt x="1187" y="1301"/>
                    <a:pt x="1187" y="1301"/>
                    <a:pt x="1187" y="1301"/>
                  </a:cubicBezTo>
                  <a:cubicBezTo>
                    <a:pt x="1179" y="1293"/>
                    <a:pt x="1165" y="1293"/>
                    <a:pt x="1156" y="1301"/>
                  </a:cubicBezTo>
                  <a:cubicBezTo>
                    <a:pt x="1147" y="1310"/>
                    <a:pt x="1147" y="1323"/>
                    <a:pt x="1155" y="1332"/>
                  </a:cubicBezTo>
                  <a:cubicBezTo>
                    <a:pt x="1252" y="1431"/>
                    <a:pt x="1252" y="1431"/>
                    <a:pt x="1252" y="1431"/>
                  </a:cubicBezTo>
                  <a:cubicBezTo>
                    <a:pt x="1256" y="1436"/>
                    <a:pt x="1262" y="1438"/>
                    <a:pt x="1268" y="1438"/>
                  </a:cubicBezTo>
                  <a:cubicBezTo>
                    <a:pt x="1268" y="1438"/>
                    <a:pt x="1268" y="1438"/>
                    <a:pt x="1268" y="1438"/>
                  </a:cubicBezTo>
                  <a:cubicBezTo>
                    <a:pt x="1268" y="1438"/>
                    <a:pt x="1269" y="1438"/>
                    <a:pt x="1269" y="1438"/>
                  </a:cubicBezTo>
                  <a:cubicBezTo>
                    <a:pt x="1277" y="1438"/>
                    <a:pt x="1284" y="1433"/>
                    <a:pt x="1288" y="1427"/>
                  </a:cubicBezTo>
                  <a:cubicBezTo>
                    <a:pt x="1382" y="1335"/>
                    <a:pt x="1382" y="1335"/>
                    <a:pt x="1382" y="1335"/>
                  </a:cubicBezTo>
                  <a:cubicBezTo>
                    <a:pt x="1391" y="1327"/>
                    <a:pt x="1391" y="1313"/>
                    <a:pt x="1383" y="13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12C6EF59-0E28-4E43-8693-15DE23F45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7" y="2081"/>
              <a:ext cx="3125" cy="1986"/>
            </a:xfrm>
            <a:custGeom>
              <a:avLst/>
              <a:gdLst>
                <a:gd name="T0" fmla="*/ 554 w 1668"/>
                <a:gd name="T1" fmla="*/ 259 h 1059"/>
                <a:gd name="T2" fmla="*/ 1072 w 1668"/>
                <a:gd name="T3" fmla="*/ 259 h 1059"/>
                <a:gd name="T4" fmla="*/ 956 w 1668"/>
                <a:gd name="T5" fmla="*/ 273 h 1059"/>
                <a:gd name="T6" fmla="*/ 927 w 1668"/>
                <a:gd name="T7" fmla="*/ 331 h 1059"/>
                <a:gd name="T8" fmla="*/ 917 w 1668"/>
                <a:gd name="T9" fmla="*/ 367 h 1059"/>
                <a:gd name="T10" fmla="*/ 856 w 1668"/>
                <a:gd name="T11" fmla="*/ 423 h 1059"/>
                <a:gd name="T12" fmla="*/ 848 w 1668"/>
                <a:gd name="T13" fmla="*/ 431 h 1059"/>
                <a:gd name="T14" fmla="*/ 724 w 1668"/>
                <a:gd name="T15" fmla="*/ 403 h 1059"/>
                <a:gd name="T16" fmla="*/ 679 w 1668"/>
                <a:gd name="T17" fmla="*/ 168 h 1059"/>
                <a:gd name="T18" fmla="*/ 940 w 1668"/>
                <a:gd name="T19" fmla="*/ 107 h 1059"/>
                <a:gd name="T20" fmla="*/ 918 w 1668"/>
                <a:gd name="T21" fmla="*/ 152 h 1059"/>
                <a:gd name="T22" fmla="*/ 919 w 1668"/>
                <a:gd name="T23" fmla="*/ 186 h 1059"/>
                <a:gd name="T24" fmla="*/ 927 w 1668"/>
                <a:gd name="T25" fmla="*/ 218 h 1059"/>
                <a:gd name="T26" fmla="*/ 942 w 1668"/>
                <a:gd name="T27" fmla="*/ 246 h 1059"/>
                <a:gd name="T28" fmla="*/ 1409 w 1668"/>
                <a:gd name="T29" fmla="*/ 542 h 1059"/>
                <a:gd name="T30" fmla="*/ 1409 w 1668"/>
                <a:gd name="T31" fmla="*/ 1059 h 1059"/>
                <a:gd name="T32" fmla="*/ 1409 w 1668"/>
                <a:gd name="T33" fmla="*/ 542 h 1059"/>
                <a:gd name="T34" fmla="*/ 1498 w 1668"/>
                <a:gd name="T35" fmla="*/ 944 h 1059"/>
                <a:gd name="T36" fmla="*/ 1374 w 1668"/>
                <a:gd name="T37" fmla="*/ 972 h 1059"/>
                <a:gd name="T38" fmla="*/ 1366 w 1668"/>
                <a:gd name="T39" fmla="*/ 965 h 1059"/>
                <a:gd name="T40" fmla="*/ 1305 w 1668"/>
                <a:gd name="T41" fmla="*/ 909 h 1059"/>
                <a:gd name="T42" fmla="*/ 1295 w 1668"/>
                <a:gd name="T43" fmla="*/ 873 h 1059"/>
                <a:gd name="T44" fmla="*/ 1266 w 1668"/>
                <a:gd name="T45" fmla="*/ 815 h 1059"/>
                <a:gd name="T46" fmla="*/ 1282 w 1668"/>
                <a:gd name="T47" fmla="*/ 785 h 1059"/>
                <a:gd name="T48" fmla="*/ 1298 w 1668"/>
                <a:gd name="T49" fmla="*/ 747 h 1059"/>
                <a:gd name="T50" fmla="*/ 1307 w 1668"/>
                <a:gd name="T51" fmla="*/ 692 h 1059"/>
                <a:gd name="T52" fmla="*/ 1303 w 1668"/>
                <a:gd name="T53" fmla="*/ 692 h 1059"/>
                <a:gd name="T54" fmla="*/ 1417 w 1668"/>
                <a:gd name="T55" fmla="*/ 629 h 1059"/>
                <a:gd name="T56" fmla="*/ 1498 w 1668"/>
                <a:gd name="T57" fmla="*/ 868 h 1059"/>
                <a:gd name="T58" fmla="*/ 0 w 1668"/>
                <a:gd name="T59" fmla="*/ 721 h 1059"/>
                <a:gd name="T60" fmla="*/ 518 w 1668"/>
                <a:gd name="T61" fmla="*/ 721 h 1059"/>
                <a:gd name="T62" fmla="*/ 406 w 1668"/>
                <a:gd name="T63" fmla="*/ 737 h 1059"/>
                <a:gd name="T64" fmla="*/ 376 w 1668"/>
                <a:gd name="T65" fmla="*/ 775 h 1059"/>
                <a:gd name="T66" fmla="*/ 327 w 1668"/>
                <a:gd name="T67" fmla="*/ 826 h 1059"/>
                <a:gd name="T68" fmla="*/ 304 w 1668"/>
                <a:gd name="T69" fmla="*/ 882 h 1059"/>
                <a:gd name="T70" fmla="*/ 289 w 1668"/>
                <a:gd name="T71" fmla="*/ 890 h 1059"/>
                <a:gd name="T72" fmla="*/ 202 w 1668"/>
                <a:gd name="T73" fmla="*/ 863 h 1059"/>
                <a:gd name="T74" fmla="*/ 132 w 1668"/>
                <a:gd name="T75" fmla="*/ 627 h 1059"/>
                <a:gd name="T76" fmla="*/ 371 w 1668"/>
                <a:gd name="T77" fmla="*/ 606 h 1059"/>
                <a:gd name="T78" fmla="*/ 377 w 1668"/>
                <a:gd name="T79" fmla="*/ 654 h 1059"/>
                <a:gd name="T80" fmla="*/ 394 w 1668"/>
                <a:gd name="T81" fmla="*/ 70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8" h="1059">
                  <a:moveTo>
                    <a:pt x="813" y="0"/>
                  </a:moveTo>
                  <a:cubicBezTo>
                    <a:pt x="670" y="0"/>
                    <a:pt x="554" y="116"/>
                    <a:pt x="554" y="259"/>
                  </a:cubicBezTo>
                  <a:cubicBezTo>
                    <a:pt x="554" y="402"/>
                    <a:pt x="670" y="518"/>
                    <a:pt x="813" y="518"/>
                  </a:cubicBezTo>
                  <a:cubicBezTo>
                    <a:pt x="956" y="518"/>
                    <a:pt x="1072" y="402"/>
                    <a:pt x="1072" y="259"/>
                  </a:cubicBezTo>
                  <a:cubicBezTo>
                    <a:pt x="1072" y="116"/>
                    <a:pt x="956" y="0"/>
                    <a:pt x="813" y="0"/>
                  </a:cubicBezTo>
                  <a:close/>
                  <a:moveTo>
                    <a:pt x="956" y="273"/>
                  </a:moveTo>
                  <a:cubicBezTo>
                    <a:pt x="955" y="277"/>
                    <a:pt x="949" y="290"/>
                    <a:pt x="925" y="290"/>
                  </a:cubicBezTo>
                  <a:cubicBezTo>
                    <a:pt x="927" y="301"/>
                    <a:pt x="928" y="319"/>
                    <a:pt x="927" y="331"/>
                  </a:cubicBezTo>
                  <a:cubicBezTo>
                    <a:pt x="927" y="334"/>
                    <a:pt x="927" y="334"/>
                    <a:pt x="927" y="334"/>
                  </a:cubicBezTo>
                  <a:cubicBezTo>
                    <a:pt x="926" y="353"/>
                    <a:pt x="925" y="363"/>
                    <a:pt x="917" y="367"/>
                  </a:cubicBezTo>
                  <a:cubicBezTo>
                    <a:pt x="910" y="371"/>
                    <a:pt x="887" y="374"/>
                    <a:pt x="856" y="371"/>
                  </a:cubicBezTo>
                  <a:cubicBezTo>
                    <a:pt x="856" y="423"/>
                    <a:pt x="856" y="423"/>
                    <a:pt x="856" y="423"/>
                  </a:cubicBezTo>
                  <a:cubicBezTo>
                    <a:pt x="856" y="427"/>
                    <a:pt x="853" y="431"/>
                    <a:pt x="848" y="431"/>
                  </a:cubicBezTo>
                  <a:cubicBezTo>
                    <a:pt x="848" y="431"/>
                    <a:pt x="848" y="431"/>
                    <a:pt x="848" y="431"/>
                  </a:cubicBezTo>
                  <a:cubicBezTo>
                    <a:pt x="843" y="431"/>
                    <a:pt x="779" y="430"/>
                    <a:pt x="729" y="410"/>
                  </a:cubicBezTo>
                  <a:cubicBezTo>
                    <a:pt x="726" y="409"/>
                    <a:pt x="724" y="406"/>
                    <a:pt x="724" y="403"/>
                  </a:cubicBezTo>
                  <a:cubicBezTo>
                    <a:pt x="724" y="327"/>
                    <a:pt x="724" y="327"/>
                    <a:pt x="724" y="327"/>
                  </a:cubicBezTo>
                  <a:cubicBezTo>
                    <a:pt x="699" y="300"/>
                    <a:pt x="648" y="234"/>
                    <a:pt x="679" y="168"/>
                  </a:cubicBezTo>
                  <a:cubicBezTo>
                    <a:pt x="697" y="131"/>
                    <a:pt x="733" y="87"/>
                    <a:pt x="805" y="87"/>
                  </a:cubicBezTo>
                  <a:cubicBezTo>
                    <a:pt x="887" y="87"/>
                    <a:pt x="863" y="108"/>
                    <a:pt x="940" y="107"/>
                  </a:cubicBezTo>
                  <a:cubicBezTo>
                    <a:pt x="948" y="107"/>
                    <a:pt x="923" y="134"/>
                    <a:pt x="919" y="151"/>
                  </a:cubicBezTo>
                  <a:cubicBezTo>
                    <a:pt x="919" y="151"/>
                    <a:pt x="919" y="152"/>
                    <a:pt x="918" y="152"/>
                  </a:cubicBezTo>
                  <a:cubicBezTo>
                    <a:pt x="918" y="152"/>
                    <a:pt x="916" y="151"/>
                    <a:pt x="914" y="151"/>
                  </a:cubicBezTo>
                  <a:cubicBezTo>
                    <a:pt x="915" y="161"/>
                    <a:pt x="917" y="180"/>
                    <a:pt x="919" y="186"/>
                  </a:cubicBezTo>
                  <a:cubicBezTo>
                    <a:pt x="921" y="192"/>
                    <a:pt x="922" y="199"/>
                    <a:pt x="924" y="205"/>
                  </a:cubicBezTo>
                  <a:cubicBezTo>
                    <a:pt x="925" y="210"/>
                    <a:pt x="926" y="215"/>
                    <a:pt x="927" y="218"/>
                  </a:cubicBezTo>
                  <a:cubicBezTo>
                    <a:pt x="931" y="230"/>
                    <a:pt x="935" y="239"/>
                    <a:pt x="939" y="243"/>
                  </a:cubicBezTo>
                  <a:cubicBezTo>
                    <a:pt x="940" y="244"/>
                    <a:pt x="941" y="245"/>
                    <a:pt x="942" y="246"/>
                  </a:cubicBezTo>
                  <a:cubicBezTo>
                    <a:pt x="951" y="256"/>
                    <a:pt x="959" y="265"/>
                    <a:pt x="956" y="273"/>
                  </a:cubicBezTo>
                  <a:close/>
                  <a:moveTo>
                    <a:pt x="1409" y="542"/>
                  </a:moveTo>
                  <a:cubicBezTo>
                    <a:pt x="1266" y="542"/>
                    <a:pt x="1150" y="658"/>
                    <a:pt x="1150" y="800"/>
                  </a:cubicBezTo>
                  <a:cubicBezTo>
                    <a:pt x="1150" y="943"/>
                    <a:pt x="1266" y="1059"/>
                    <a:pt x="1409" y="1059"/>
                  </a:cubicBezTo>
                  <a:cubicBezTo>
                    <a:pt x="1552" y="1059"/>
                    <a:pt x="1668" y="943"/>
                    <a:pt x="1668" y="800"/>
                  </a:cubicBezTo>
                  <a:cubicBezTo>
                    <a:pt x="1668" y="658"/>
                    <a:pt x="1552" y="542"/>
                    <a:pt x="1409" y="542"/>
                  </a:cubicBezTo>
                  <a:close/>
                  <a:moveTo>
                    <a:pt x="1498" y="868"/>
                  </a:moveTo>
                  <a:cubicBezTo>
                    <a:pt x="1498" y="944"/>
                    <a:pt x="1498" y="944"/>
                    <a:pt x="1498" y="944"/>
                  </a:cubicBezTo>
                  <a:cubicBezTo>
                    <a:pt x="1498" y="947"/>
                    <a:pt x="1496" y="950"/>
                    <a:pt x="1493" y="951"/>
                  </a:cubicBezTo>
                  <a:cubicBezTo>
                    <a:pt x="1443" y="972"/>
                    <a:pt x="1379" y="972"/>
                    <a:pt x="1374" y="972"/>
                  </a:cubicBezTo>
                  <a:cubicBezTo>
                    <a:pt x="1373" y="972"/>
                    <a:pt x="1373" y="972"/>
                    <a:pt x="1373" y="972"/>
                  </a:cubicBezTo>
                  <a:cubicBezTo>
                    <a:pt x="1369" y="972"/>
                    <a:pt x="1366" y="969"/>
                    <a:pt x="1366" y="965"/>
                  </a:cubicBezTo>
                  <a:cubicBezTo>
                    <a:pt x="1366" y="912"/>
                    <a:pt x="1366" y="912"/>
                    <a:pt x="1366" y="912"/>
                  </a:cubicBezTo>
                  <a:cubicBezTo>
                    <a:pt x="1335" y="916"/>
                    <a:pt x="1311" y="912"/>
                    <a:pt x="1305" y="909"/>
                  </a:cubicBezTo>
                  <a:cubicBezTo>
                    <a:pt x="1297" y="905"/>
                    <a:pt x="1296" y="894"/>
                    <a:pt x="1295" y="875"/>
                  </a:cubicBezTo>
                  <a:cubicBezTo>
                    <a:pt x="1295" y="873"/>
                    <a:pt x="1295" y="873"/>
                    <a:pt x="1295" y="873"/>
                  </a:cubicBezTo>
                  <a:cubicBezTo>
                    <a:pt x="1294" y="861"/>
                    <a:pt x="1295" y="842"/>
                    <a:pt x="1296" y="832"/>
                  </a:cubicBezTo>
                  <a:cubicBezTo>
                    <a:pt x="1273" y="831"/>
                    <a:pt x="1267" y="819"/>
                    <a:pt x="1266" y="815"/>
                  </a:cubicBezTo>
                  <a:cubicBezTo>
                    <a:pt x="1263" y="806"/>
                    <a:pt x="1271" y="797"/>
                    <a:pt x="1280" y="788"/>
                  </a:cubicBezTo>
                  <a:cubicBezTo>
                    <a:pt x="1281" y="787"/>
                    <a:pt x="1282" y="786"/>
                    <a:pt x="1282" y="785"/>
                  </a:cubicBezTo>
                  <a:cubicBezTo>
                    <a:pt x="1286" y="780"/>
                    <a:pt x="1291" y="771"/>
                    <a:pt x="1295" y="760"/>
                  </a:cubicBezTo>
                  <a:cubicBezTo>
                    <a:pt x="1296" y="757"/>
                    <a:pt x="1297" y="752"/>
                    <a:pt x="1298" y="747"/>
                  </a:cubicBezTo>
                  <a:cubicBezTo>
                    <a:pt x="1300" y="740"/>
                    <a:pt x="1301" y="733"/>
                    <a:pt x="1303" y="728"/>
                  </a:cubicBezTo>
                  <a:cubicBezTo>
                    <a:pt x="1305" y="721"/>
                    <a:pt x="1307" y="702"/>
                    <a:pt x="1307" y="692"/>
                  </a:cubicBezTo>
                  <a:cubicBezTo>
                    <a:pt x="1306" y="692"/>
                    <a:pt x="1304" y="693"/>
                    <a:pt x="1303" y="693"/>
                  </a:cubicBezTo>
                  <a:cubicBezTo>
                    <a:pt x="1303" y="693"/>
                    <a:pt x="1303" y="693"/>
                    <a:pt x="1303" y="692"/>
                  </a:cubicBezTo>
                  <a:cubicBezTo>
                    <a:pt x="1299" y="675"/>
                    <a:pt x="1274" y="648"/>
                    <a:pt x="1282" y="648"/>
                  </a:cubicBezTo>
                  <a:cubicBezTo>
                    <a:pt x="1358" y="650"/>
                    <a:pt x="1334" y="629"/>
                    <a:pt x="1417" y="629"/>
                  </a:cubicBezTo>
                  <a:cubicBezTo>
                    <a:pt x="1489" y="629"/>
                    <a:pt x="1525" y="672"/>
                    <a:pt x="1543" y="709"/>
                  </a:cubicBezTo>
                  <a:cubicBezTo>
                    <a:pt x="1574" y="776"/>
                    <a:pt x="1523" y="842"/>
                    <a:pt x="1498" y="868"/>
                  </a:cubicBezTo>
                  <a:close/>
                  <a:moveTo>
                    <a:pt x="259" y="462"/>
                  </a:moveTo>
                  <a:cubicBezTo>
                    <a:pt x="116" y="462"/>
                    <a:pt x="0" y="578"/>
                    <a:pt x="0" y="721"/>
                  </a:cubicBezTo>
                  <a:cubicBezTo>
                    <a:pt x="0" y="864"/>
                    <a:pt x="116" y="980"/>
                    <a:pt x="259" y="980"/>
                  </a:cubicBezTo>
                  <a:cubicBezTo>
                    <a:pt x="402" y="980"/>
                    <a:pt x="518" y="864"/>
                    <a:pt x="518" y="721"/>
                  </a:cubicBezTo>
                  <a:cubicBezTo>
                    <a:pt x="518" y="578"/>
                    <a:pt x="402" y="462"/>
                    <a:pt x="259" y="462"/>
                  </a:cubicBezTo>
                  <a:close/>
                  <a:moveTo>
                    <a:pt x="406" y="737"/>
                  </a:moveTo>
                  <a:cubicBezTo>
                    <a:pt x="404" y="743"/>
                    <a:pt x="394" y="752"/>
                    <a:pt x="375" y="752"/>
                  </a:cubicBezTo>
                  <a:cubicBezTo>
                    <a:pt x="376" y="758"/>
                    <a:pt x="376" y="767"/>
                    <a:pt x="376" y="775"/>
                  </a:cubicBezTo>
                  <a:cubicBezTo>
                    <a:pt x="376" y="806"/>
                    <a:pt x="372" y="815"/>
                    <a:pt x="368" y="818"/>
                  </a:cubicBezTo>
                  <a:cubicBezTo>
                    <a:pt x="365" y="822"/>
                    <a:pt x="357" y="827"/>
                    <a:pt x="327" y="826"/>
                  </a:cubicBezTo>
                  <a:cubicBezTo>
                    <a:pt x="322" y="826"/>
                    <a:pt x="312" y="826"/>
                    <a:pt x="304" y="825"/>
                  </a:cubicBezTo>
                  <a:cubicBezTo>
                    <a:pt x="304" y="882"/>
                    <a:pt x="304" y="882"/>
                    <a:pt x="304" y="882"/>
                  </a:cubicBezTo>
                  <a:cubicBezTo>
                    <a:pt x="304" y="886"/>
                    <a:pt x="301" y="889"/>
                    <a:pt x="297" y="889"/>
                  </a:cubicBezTo>
                  <a:cubicBezTo>
                    <a:pt x="297" y="889"/>
                    <a:pt x="294" y="890"/>
                    <a:pt x="289" y="890"/>
                  </a:cubicBezTo>
                  <a:cubicBezTo>
                    <a:pt x="273" y="890"/>
                    <a:pt x="236" y="887"/>
                    <a:pt x="206" y="869"/>
                  </a:cubicBezTo>
                  <a:cubicBezTo>
                    <a:pt x="204" y="868"/>
                    <a:pt x="202" y="866"/>
                    <a:pt x="202" y="863"/>
                  </a:cubicBezTo>
                  <a:cubicBezTo>
                    <a:pt x="200" y="826"/>
                    <a:pt x="200" y="826"/>
                    <a:pt x="200" y="826"/>
                  </a:cubicBezTo>
                  <a:cubicBezTo>
                    <a:pt x="151" y="806"/>
                    <a:pt x="73" y="749"/>
                    <a:pt x="132" y="627"/>
                  </a:cubicBezTo>
                  <a:cubicBezTo>
                    <a:pt x="150" y="591"/>
                    <a:pt x="192" y="553"/>
                    <a:pt x="262" y="553"/>
                  </a:cubicBezTo>
                  <a:cubicBezTo>
                    <a:pt x="342" y="553"/>
                    <a:pt x="375" y="590"/>
                    <a:pt x="371" y="606"/>
                  </a:cubicBezTo>
                  <a:cubicBezTo>
                    <a:pt x="370" y="609"/>
                    <a:pt x="368" y="612"/>
                    <a:pt x="366" y="615"/>
                  </a:cubicBezTo>
                  <a:cubicBezTo>
                    <a:pt x="370" y="620"/>
                    <a:pt x="379" y="633"/>
                    <a:pt x="377" y="654"/>
                  </a:cubicBezTo>
                  <a:cubicBezTo>
                    <a:pt x="377" y="664"/>
                    <a:pt x="378" y="683"/>
                    <a:pt x="379" y="686"/>
                  </a:cubicBezTo>
                  <a:cubicBezTo>
                    <a:pt x="382" y="693"/>
                    <a:pt x="388" y="703"/>
                    <a:pt x="394" y="709"/>
                  </a:cubicBezTo>
                  <a:cubicBezTo>
                    <a:pt x="400" y="715"/>
                    <a:pt x="410" y="729"/>
                    <a:pt x="406" y="7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roup 112">
            <a:extLst>
              <a:ext uri="{FF2B5EF4-FFF2-40B4-BE49-F238E27FC236}">
                <a16:creationId xmlns:a16="http://schemas.microsoft.com/office/drawing/2014/main" id="{CA29D495-CEC0-4ADF-B6F5-C23C7863BB35}"/>
              </a:ext>
            </a:extLst>
          </p:cNvPr>
          <p:cNvGrpSpPr>
            <a:grpSpLocks noChangeAspect="1"/>
          </p:cNvGrpSpPr>
          <p:nvPr/>
        </p:nvGrpSpPr>
        <p:grpSpPr>
          <a:xfrm>
            <a:off x="4041667" y="5362239"/>
            <a:ext cx="608998" cy="608998"/>
            <a:chOff x="5273801" y="2606040"/>
            <a:chExt cx="1644396" cy="1645920"/>
          </a:xfrm>
        </p:grpSpPr>
        <p:sp>
          <p:nvSpPr>
            <p:cNvPr id="29" name="AutoShape 9">
              <a:extLst>
                <a:ext uri="{FF2B5EF4-FFF2-40B4-BE49-F238E27FC236}">
                  <a16:creationId xmlns:a16="http://schemas.microsoft.com/office/drawing/2014/main" id="{4EDCE0F7-CF8E-4B80-9D8C-3FFC21F2A9A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30" name="Group 114">
              <a:extLst>
                <a:ext uri="{FF2B5EF4-FFF2-40B4-BE49-F238E27FC236}">
                  <a16:creationId xmlns:a16="http://schemas.microsoft.com/office/drawing/2014/main" id="{2389F992-2566-4988-8A9B-F2E02EE8CCE3}"/>
                </a:ext>
              </a:extLst>
            </p:cNvPr>
            <p:cNvGrpSpPr/>
            <p:nvPr/>
          </p:nvGrpSpPr>
          <p:grpSpPr>
            <a:xfrm>
              <a:off x="5339333" y="3067431"/>
              <a:ext cx="1509522" cy="930021"/>
              <a:chOff x="5339333" y="3067431"/>
              <a:chExt cx="1509522" cy="930021"/>
            </a:xfrm>
          </p:grpSpPr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C1191333-6F6C-49EB-B322-9B3115D3A9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39333" y="3067431"/>
                <a:ext cx="1509522" cy="930021"/>
              </a:xfrm>
              <a:custGeom>
                <a:avLst/>
                <a:gdLst>
                  <a:gd name="T0" fmla="*/ 154 w 2115"/>
                  <a:gd name="T1" fmla="*/ 956 h 1302"/>
                  <a:gd name="T2" fmla="*/ 144 w 2115"/>
                  <a:gd name="T3" fmla="*/ 334 h 1302"/>
                  <a:gd name="T4" fmla="*/ 573 w 2115"/>
                  <a:gd name="T5" fmla="*/ 324 h 1302"/>
                  <a:gd name="T6" fmla="*/ 573 w 2115"/>
                  <a:gd name="T7" fmla="*/ 1059 h 1302"/>
                  <a:gd name="T8" fmla="*/ 44 w 2115"/>
                  <a:gd name="T9" fmla="*/ 220 h 1302"/>
                  <a:gd name="T10" fmla="*/ 573 w 2115"/>
                  <a:gd name="T11" fmla="*/ 180 h 1302"/>
                  <a:gd name="T12" fmla="*/ 22 w 2115"/>
                  <a:gd name="T13" fmla="*/ 176 h 1302"/>
                  <a:gd name="T14" fmla="*/ 0 w 2115"/>
                  <a:gd name="T15" fmla="*/ 1081 h 1302"/>
                  <a:gd name="T16" fmla="*/ 573 w 2115"/>
                  <a:gd name="T17" fmla="*/ 1103 h 1302"/>
                  <a:gd name="T18" fmla="*/ 660 w 2115"/>
                  <a:gd name="T19" fmla="*/ 89 h 1302"/>
                  <a:gd name="T20" fmla="*/ 94 w 2115"/>
                  <a:gd name="T21" fmla="*/ 111 h 1302"/>
                  <a:gd name="T22" fmla="*/ 618 w 2115"/>
                  <a:gd name="T23" fmla="*/ 133 h 1302"/>
                  <a:gd name="T24" fmla="*/ 745 w 2115"/>
                  <a:gd name="T25" fmla="*/ 0 h 1302"/>
                  <a:gd name="T26" fmla="*/ 179 w 2115"/>
                  <a:gd name="T27" fmla="*/ 22 h 1302"/>
                  <a:gd name="T28" fmla="*/ 703 w 2115"/>
                  <a:gd name="T29" fmla="*/ 44 h 1302"/>
                  <a:gd name="T30" fmla="*/ 1882 w 2115"/>
                  <a:gd name="T31" fmla="*/ 948 h 1302"/>
                  <a:gd name="T32" fmla="*/ 1760 w 2115"/>
                  <a:gd name="T33" fmla="*/ 1286 h 1302"/>
                  <a:gd name="T34" fmla="*/ 1452 w 2115"/>
                  <a:gd name="T35" fmla="*/ 1286 h 1302"/>
                  <a:gd name="T36" fmla="*/ 1329 w 2115"/>
                  <a:gd name="T37" fmla="*/ 1168 h 1302"/>
                  <a:gd name="T38" fmla="*/ 1452 w 2115"/>
                  <a:gd name="T39" fmla="*/ 830 h 1302"/>
                  <a:gd name="T40" fmla="*/ 1760 w 2115"/>
                  <a:gd name="T41" fmla="*/ 830 h 1302"/>
                  <a:gd name="T42" fmla="*/ 1882 w 2115"/>
                  <a:gd name="T43" fmla="*/ 948 h 1302"/>
                  <a:gd name="T44" fmla="*/ 1750 w 2115"/>
                  <a:gd name="T45" fmla="*/ 873 h 1302"/>
                  <a:gd name="T46" fmla="*/ 1462 w 2115"/>
                  <a:gd name="T47" fmla="*/ 873 h 1302"/>
                  <a:gd name="T48" fmla="*/ 1373 w 2115"/>
                  <a:gd name="T49" fmla="*/ 1168 h 1302"/>
                  <a:gd name="T50" fmla="*/ 1606 w 2115"/>
                  <a:gd name="T51" fmla="*/ 1258 h 1302"/>
                  <a:gd name="T52" fmla="*/ 1838 w 2115"/>
                  <a:gd name="T53" fmla="*/ 1168 h 1302"/>
                  <a:gd name="T54" fmla="*/ 1728 w 2115"/>
                  <a:gd name="T55" fmla="*/ 325 h 1302"/>
                  <a:gd name="T56" fmla="*/ 1772 w 2115"/>
                  <a:gd name="T57" fmla="*/ 198 h 1302"/>
                  <a:gd name="T58" fmla="*/ 1246 w 2115"/>
                  <a:gd name="T59" fmla="*/ 176 h 1302"/>
                  <a:gd name="T60" fmla="*/ 1209 w 2115"/>
                  <a:gd name="T61" fmla="*/ 220 h 1302"/>
                  <a:gd name="T62" fmla="*/ 1728 w 2115"/>
                  <a:gd name="T63" fmla="*/ 325 h 1302"/>
                  <a:gd name="T64" fmla="*/ 1838 w 2115"/>
                  <a:gd name="T65" fmla="*/ 318 h 1302"/>
                  <a:gd name="T66" fmla="*/ 1866 w 2115"/>
                  <a:gd name="T67" fmla="*/ 111 h 1302"/>
                  <a:gd name="T68" fmla="*/ 1330 w 2115"/>
                  <a:gd name="T69" fmla="*/ 89 h 1302"/>
                  <a:gd name="T70" fmla="*/ 1822 w 2115"/>
                  <a:gd name="T71" fmla="*/ 133 h 1302"/>
                  <a:gd name="T72" fmla="*/ 1907 w 2115"/>
                  <a:gd name="T73" fmla="*/ 321 h 1302"/>
                  <a:gd name="T74" fmla="*/ 1951 w 2115"/>
                  <a:gd name="T75" fmla="*/ 22 h 1302"/>
                  <a:gd name="T76" fmla="*/ 1415 w 2115"/>
                  <a:gd name="T77" fmla="*/ 0 h 1302"/>
                  <a:gd name="T78" fmla="*/ 1907 w 2115"/>
                  <a:gd name="T79" fmla="*/ 44 h 1302"/>
                  <a:gd name="T80" fmla="*/ 1285 w 2115"/>
                  <a:gd name="T81" fmla="*/ 1059 h 1302"/>
                  <a:gd name="T82" fmla="*/ 1209 w 2115"/>
                  <a:gd name="T83" fmla="*/ 1103 h 1302"/>
                  <a:gd name="T84" fmla="*/ 1285 w 2115"/>
                  <a:gd name="T85" fmla="*/ 1059 h 1302"/>
                  <a:gd name="T86" fmla="*/ 1441 w 2115"/>
                  <a:gd name="T87" fmla="*/ 787 h 1302"/>
                  <a:gd name="T88" fmla="*/ 1518 w 2115"/>
                  <a:gd name="T89" fmla="*/ 496 h 1302"/>
                  <a:gd name="T90" fmla="*/ 1629 w 2115"/>
                  <a:gd name="T91" fmla="*/ 334 h 1302"/>
                  <a:gd name="T92" fmla="*/ 1209 w 2115"/>
                  <a:gd name="T93" fmla="*/ 324 h 1302"/>
                  <a:gd name="T94" fmla="*/ 1285 w 2115"/>
                  <a:gd name="T95" fmla="*/ 956 h 1302"/>
                  <a:gd name="T96" fmla="*/ 2057 w 2115"/>
                  <a:gd name="T97" fmla="*/ 403 h 1302"/>
                  <a:gd name="T98" fmla="*/ 1838 w 2115"/>
                  <a:gd name="T99" fmla="*/ 362 h 1302"/>
                  <a:gd name="T100" fmla="*/ 1562 w 2115"/>
                  <a:gd name="T101" fmla="*/ 496 h 1302"/>
                  <a:gd name="T102" fmla="*/ 1606 w 2115"/>
                  <a:gd name="T103" fmla="*/ 770 h 1302"/>
                  <a:gd name="T104" fmla="*/ 1606 w 2115"/>
                  <a:gd name="T105" fmla="*/ 496 h 1302"/>
                  <a:gd name="T106" fmla="*/ 1838 w 2115"/>
                  <a:gd name="T107" fmla="*/ 406 h 1302"/>
                  <a:gd name="T108" fmla="*/ 2071 w 2115"/>
                  <a:gd name="T109" fmla="*/ 496 h 1302"/>
                  <a:gd name="T110" fmla="*/ 1982 w 2115"/>
                  <a:gd name="T111" fmla="*/ 1130 h 1302"/>
                  <a:gd name="T112" fmla="*/ 1926 w 2115"/>
                  <a:gd name="T113" fmla="*/ 1168 h 1302"/>
                  <a:gd name="T114" fmla="*/ 1992 w 2115"/>
                  <a:gd name="T115" fmla="*/ 1173 h 1302"/>
                  <a:gd name="T116" fmla="*/ 2115 w 2115"/>
                  <a:gd name="T117" fmla="*/ 496 h 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15" h="1302">
                    <a:moveTo>
                      <a:pt x="573" y="956"/>
                    </a:moveTo>
                    <a:cubicBezTo>
                      <a:pt x="154" y="956"/>
                      <a:pt x="154" y="956"/>
                      <a:pt x="154" y="956"/>
                    </a:cubicBezTo>
                    <a:cubicBezTo>
                      <a:pt x="148" y="956"/>
                      <a:pt x="144" y="951"/>
                      <a:pt x="144" y="946"/>
                    </a:cubicBezTo>
                    <a:cubicBezTo>
                      <a:pt x="144" y="334"/>
                      <a:pt x="144" y="334"/>
                      <a:pt x="144" y="334"/>
                    </a:cubicBezTo>
                    <a:cubicBezTo>
                      <a:pt x="144" y="328"/>
                      <a:pt x="148" y="324"/>
                      <a:pt x="154" y="324"/>
                    </a:cubicBezTo>
                    <a:cubicBezTo>
                      <a:pt x="573" y="324"/>
                      <a:pt x="573" y="324"/>
                      <a:pt x="573" y="324"/>
                    </a:cubicBezTo>
                    <a:lnTo>
                      <a:pt x="573" y="956"/>
                    </a:lnTo>
                    <a:close/>
                    <a:moveTo>
                      <a:pt x="573" y="1059"/>
                    </a:moveTo>
                    <a:cubicBezTo>
                      <a:pt x="44" y="1059"/>
                      <a:pt x="44" y="1059"/>
                      <a:pt x="44" y="1059"/>
                    </a:cubicBezTo>
                    <a:cubicBezTo>
                      <a:pt x="44" y="220"/>
                      <a:pt x="44" y="220"/>
                      <a:pt x="44" y="220"/>
                    </a:cubicBezTo>
                    <a:cubicBezTo>
                      <a:pt x="573" y="220"/>
                      <a:pt x="573" y="220"/>
                      <a:pt x="573" y="220"/>
                    </a:cubicBezTo>
                    <a:cubicBezTo>
                      <a:pt x="573" y="180"/>
                      <a:pt x="573" y="180"/>
                      <a:pt x="573" y="180"/>
                    </a:cubicBezTo>
                    <a:cubicBezTo>
                      <a:pt x="576" y="176"/>
                      <a:pt x="576" y="176"/>
                      <a:pt x="576" y="176"/>
                    </a:cubicBezTo>
                    <a:cubicBezTo>
                      <a:pt x="22" y="176"/>
                      <a:pt x="22" y="176"/>
                      <a:pt x="22" y="176"/>
                    </a:cubicBezTo>
                    <a:cubicBezTo>
                      <a:pt x="10" y="176"/>
                      <a:pt x="0" y="186"/>
                      <a:pt x="0" y="198"/>
                    </a:cubicBezTo>
                    <a:cubicBezTo>
                      <a:pt x="0" y="1081"/>
                      <a:pt x="0" y="1081"/>
                      <a:pt x="0" y="1081"/>
                    </a:cubicBezTo>
                    <a:cubicBezTo>
                      <a:pt x="0" y="1093"/>
                      <a:pt x="10" y="1103"/>
                      <a:pt x="22" y="1103"/>
                    </a:cubicBezTo>
                    <a:cubicBezTo>
                      <a:pt x="573" y="1103"/>
                      <a:pt x="573" y="1103"/>
                      <a:pt x="573" y="1103"/>
                    </a:cubicBezTo>
                    <a:lnTo>
                      <a:pt x="573" y="1059"/>
                    </a:lnTo>
                    <a:close/>
                    <a:moveTo>
                      <a:pt x="660" y="89"/>
                    </a:moveTo>
                    <a:cubicBezTo>
                      <a:pt x="116" y="89"/>
                      <a:pt x="116" y="89"/>
                      <a:pt x="116" y="89"/>
                    </a:cubicBezTo>
                    <a:cubicBezTo>
                      <a:pt x="104" y="89"/>
                      <a:pt x="94" y="99"/>
                      <a:pt x="94" y="111"/>
                    </a:cubicBezTo>
                    <a:cubicBezTo>
                      <a:pt x="94" y="123"/>
                      <a:pt x="104" y="133"/>
                      <a:pt x="116" y="133"/>
                    </a:cubicBezTo>
                    <a:cubicBezTo>
                      <a:pt x="618" y="133"/>
                      <a:pt x="618" y="133"/>
                      <a:pt x="618" y="133"/>
                    </a:cubicBezTo>
                    <a:lnTo>
                      <a:pt x="660" y="89"/>
                    </a:lnTo>
                    <a:close/>
                    <a:moveTo>
                      <a:pt x="745" y="0"/>
                    </a:moveTo>
                    <a:cubicBezTo>
                      <a:pt x="201" y="0"/>
                      <a:pt x="201" y="0"/>
                      <a:pt x="201" y="0"/>
                    </a:cubicBezTo>
                    <a:cubicBezTo>
                      <a:pt x="189" y="0"/>
                      <a:pt x="179" y="10"/>
                      <a:pt x="179" y="22"/>
                    </a:cubicBezTo>
                    <a:cubicBezTo>
                      <a:pt x="179" y="35"/>
                      <a:pt x="189" y="44"/>
                      <a:pt x="201" y="44"/>
                    </a:cubicBezTo>
                    <a:cubicBezTo>
                      <a:pt x="703" y="44"/>
                      <a:pt x="703" y="44"/>
                      <a:pt x="703" y="44"/>
                    </a:cubicBezTo>
                    <a:lnTo>
                      <a:pt x="745" y="0"/>
                    </a:lnTo>
                    <a:close/>
                    <a:moveTo>
                      <a:pt x="1882" y="948"/>
                    </a:moveTo>
                    <a:cubicBezTo>
                      <a:pt x="1882" y="1168"/>
                      <a:pt x="1882" y="1168"/>
                      <a:pt x="1882" y="1168"/>
                    </a:cubicBezTo>
                    <a:cubicBezTo>
                      <a:pt x="1882" y="1208"/>
                      <a:pt x="1861" y="1261"/>
                      <a:pt x="1760" y="1286"/>
                    </a:cubicBezTo>
                    <a:cubicBezTo>
                      <a:pt x="1718" y="1296"/>
                      <a:pt x="1663" y="1302"/>
                      <a:pt x="1606" y="1302"/>
                    </a:cubicBezTo>
                    <a:cubicBezTo>
                      <a:pt x="1549" y="1302"/>
                      <a:pt x="1494" y="1296"/>
                      <a:pt x="1452" y="1286"/>
                    </a:cubicBezTo>
                    <a:cubicBezTo>
                      <a:pt x="1439" y="1283"/>
                      <a:pt x="1412" y="1276"/>
                      <a:pt x="1387" y="1262"/>
                    </a:cubicBezTo>
                    <a:cubicBezTo>
                      <a:pt x="1350" y="1240"/>
                      <a:pt x="1329" y="1207"/>
                      <a:pt x="1329" y="1168"/>
                    </a:cubicBezTo>
                    <a:cubicBezTo>
                      <a:pt x="1329" y="948"/>
                      <a:pt x="1329" y="948"/>
                      <a:pt x="1329" y="948"/>
                    </a:cubicBezTo>
                    <a:cubicBezTo>
                      <a:pt x="1329" y="908"/>
                      <a:pt x="1350" y="855"/>
                      <a:pt x="1452" y="830"/>
                    </a:cubicBezTo>
                    <a:cubicBezTo>
                      <a:pt x="1494" y="820"/>
                      <a:pt x="1549" y="814"/>
                      <a:pt x="1606" y="814"/>
                    </a:cubicBezTo>
                    <a:cubicBezTo>
                      <a:pt x="1663" y="814"/>
                      <a:pt x="1718" y="820"/>
                      <a:pt x="1760" y="830"/>
                    </a:cubicBezTo>
                    <a:cubicBezTo>
                      <a:pt x="1773" y="833"/>
                      <a:pt x="1799" y="840"/>
                      <a:pt x="1824" y="854"/>
                    </a:cubicBezTo>
                    <a:cubicBezTo>
                      <a:pt x="1862" y="876"/>
                      <a:pt x="1882" y="910"/>
                      <a:pt x="1882" y="948"/>
                    </a:cubicBezTo>
                    <a:close/>
                    <a:moveTo>
                      <a:pt x="1838" y="948"/>
                    </a:moveTo>
                    <a:cubicBezTo>
                      <a:pt x="1838" y="894"/>
                      <a:pt x="1771" y="878"/>
                      <a:pt x="1750" y="873"/>
                    </a:cubicBezTo>
                    <a:cubicBezTo>
                      <a:pt x="1711" y="863"/>
                      <a:pt x="1660" y="858"/>
                      <a:pt x="1606" y="858"/>
                    </a:cubicBezTo>
                    <a:cubicBezTo>
                      <a:pt x="1552" y="858"/>
                      <a:pt x="1501" y="863"/>
                      <a:pt x="1462" y="873"/>
                    </a:cubicBezTo>
                    <a:cubicBezTo>
                      <a:pt x="1440" y="878"/>
                      <a:pt x="1373" y="894"/>
                      <a:pt x="1373" y="948"/>
                    </a:cubicBezTo>
                    <a:cubicBezTo>
                      <a:pt x="1373" y="1168"/>
                      <a:pt x="1373" y="1168"/>
                      <a:pt x="1373" y="1168"/>
                    </a:cubicBezTo>
                    <a:cubicBezTo>
                      <a:pt x="1373" y="1222"/>
                      <a:pt x="1440" y="1238"/>
                      <a:pt x="1462" y="1243"/>
                    </a:cubicBezTo>
                    <a:cubicBezTo>
                      <a:pt x="1501" y="1253"/>
                      <a:pt x="1552" y="1258"/>
                      <a:pt x="1606" y="1258"/>
                    </a:cubicBezTo>
                    <a:cubicBezTo>
                      <a:pt x="1660" y="1258"/>
                      <a:pt x="1711" y="1253"/>
                      <a:pt x="1750" y="1243"/>
                    </a:cubicBezTo>
                    <a:cubicBezTo>
                      <a:pt x="1771" y="1238"/>
                      <a:pt x="1838" y="1222"/>
                      <a:pt x="1838" y="1168"/>
                    </a:cubicBezTo>
                    <a:lnTo>
                      <a:pt x="1838" y="948"/>
                    </a:lnTo>
                    <a:close/>
                    <a:moveTo>
                      <a:pt x="1728" y="325"/>
                    </a:moveTo>
                    <a:cubicBezTo>
                      <a:pt x="1743" y="324"/>
                      <a:pt x="1757" y="322"/>
                      <a:pt x="1772" y="321"/>
                    </a:cubicBezTo>
                    <a:cubicBezTo>
                      <a:pt x="1772" y="198"/>
                      <a:pt x="1772" y="198"/>
                      <a:pt x="1772" y="198"/>
                    </a:cubicBezTo>
                    <a:cubicBezTo>
                      <a:pt x="1772" y="186"/>
                      <a:pt x="1763" y="176"/>
                      <a:pt x="1750" y="176"/>
                    </a:cubicBezTo>
                    <a:cubicBezTo>
                      <a:pt x="1246" y="176"/>
                      <a:pt x="1246" y="176"/>
                      <a:pt x="1246" y="176"/>
                    </a:cubicBezTo>
                    <a:cubicBezTo>
                      <a:pt x="1209" y="215"/>
                      <a:pt x="1209" y="215"/>
                      <a:pt x="1209" y="215"/>
                    </a:cubicBezTo>
                    <a:cubicBezTo>
                      <a:pt x="1209" y="220"/>
                      <a:pt x="1209" y="220"/>
                      <a:pt x="1209" y="220"/>
                    </a:cubicBezTo>
                    <a:cubicBezTo>
                      <a:pt x="1728" y="220"/>
                      <a:pt x="1728" y="220"/>
                      <a:pt x="1728" y="220"/>
                    </a:cubicBezTo>
                    <a:lnTo>
                      <a:pt x="1728" y="325"/>
                    </a:lnTo>
                    <a:close/>
                    <a:moveTo>
                      <a:pt x="1822" y="319"/>
                    </a:moveTo>
                    <a:cubicBezTo>
                      <a:pt x="1827" y="318"/>
                      <a:pt x="1833" y="318"/>
                      <a:pt x="1838" y="318"/>
                    </a:cubicBezTo>
                    <a:cubicBezTo>
                      <a:pt x="1848" y="318"/>
                      <a:pt x="1857" y="319"/>
                      <a:pt x="1866" y="319"/>
                    </a:cubicBezTo>
                    <a:cubicBezTo>
                      <a:pt x="1866" y="111"/>
                      <a:pt x="1866" y="111"/>
                      <a:pt x="1866" y="111"/>
                    </a:cubicBezTo>
                    <a:cubicBezTo>
                      <a:pt x="1866" y="99"/>
                      <a:pt x="1856" y="89"/>
                      <a:pt x="1844" y="89"/>
                    </a:cubicBezTo>
                    <a:cubicBezTo>
                      <a:pt x="1330" y="89"/>
                      <a:pt x="1330" y="89"/>
                      <a:pt x="1330" y="89"/>
                    </a:cubicBezTo>
                    <a:cubicBezTo>
                      <a:pt x="1288" y="133"/>
                      <a:pt x="1288" y="133"/>
                      <a:pt x="1288" y="133"/>
                    </a:cubicBezTo>
                    <a:cubicBezTo>
                      <a:pt x="1822" y="133"/>
                      <a:pt x="1822" y="133"/>
                      <a:pt x="1822" y="133"/>
                    </a:cubicBezTo>
                    <a:lnTo>
                      <a:pt x="1822" y="319"/>
                    </a:lnTo>
                    <a:close/>
                    <a:moveTo>
                      <a:pt x="1907" y="321"/>
                    </a:moveTo>
                    <a:cubicBezTo>
                      <a:pt x="1922" y="322"/>
                      <a:pt x="1937" y="324"/>
                      <a:pt x="1951" y="326"/>
                    </a:cubicBezTo>
                    <a:cubicBezTo>
                      <a:pt x="1951" y="22"/>
                      <a:pt x="1951" y="22"/>
                      <a:pt x="1951" y="22"/>
                    </a:cubicBezTo>
                    <a:cubicBezTo>
                      <a:pt x="1951" y="10"/>
                      <a:pt x="1941" y="0"/>
                      <a:pt x="1929" y="0"/>
                    </a:cubicBezTo>
                    <a:cubicBezTo>
                      <a:pt x="1415" y="0"/>
                      <a:pt x="1415" y="0"/>
                      <a:pt x="1415" y="0"/>
                    </a:cubicBezTo>
                    <a:cubicBezTo>
                      <a:pt x="1373" y="44"/>
                      <a:pt x="1373" y="44"/>
                      <a:pt x="1373" y="44"/>
                    </a:cubicBezTo>
                    <a:cubicBezTo>
                      <a:pt x="1907" y="44"/>
                      <a:pt x="1907" y="44"/>
                      <a:pt x="1907" y="44"/>
                    </a:cubicBezTo>
                    <a:lnTo>
                      <a:pt x="1907" y="321"/>
                    </a:lnTo>
                    <a:close/>
                    <a:moveTo>
                      <a:pt x="1285" y="1059"/>
                    </a:moveTo>
                    <a:cubicBezTo>
                      <a:pt x="1209" y="1059"/>
                      <a:pt x="1209" y="1059"/>
                      <a:pt x="1209" y="1059"/>
                    </a:cubicBezTo>
                    <a:cubicBezTo>
                      <a:pt x="1209" y="1103"/>
                      <a:pt x="1209" y="1103"/>
                      <a:pt x="1209" y="1103"/>
                    </a:cubicBezTo>
                    <a:cubicBezTo>
                      <a:pt x="1285" y="1103"/>
                      <a:pt x="1285" y="1103"/>
                      <a:pt x="1285" y="1103"/>
                    </a:cubicBezTo>
                    <a:lnTo>
                      <a:pt x="1285" y="1059"/>
                    </a:lnTo>
                    <a:close/>
                    <a:moveTo>
                      <a:pt x="1285" y="948"/>
                    </a:moveTo>
                    <a:cubicBezTo>
                      <a:pt x="1285" y="902"/>
                      <a:pt x="1305" y="820"/>
                      <a:pt x="1441" y="787"/>
                    </a:cubicBezTo>
                    <a:cubicBezTo>
                      <a:pt x="1464" y="782"/>
                      <a:pt x="1490" y="777"/>
                      <a:pt x="1518" y="775"/>
                    </a:cubicBezTo>
                    <a:cubicBezTo>
                      <a:pt x="1518" y="496"/>
                      <a:pt x="1518" y="496"/>
                      <a:pt x="1518" y="496"/>
                    </a:cubicBezTo>
                    <a:cubicBezTo>
                      <a:pt x="1518" y="456"/>
                      <a:pt x="1533" y="388"/>
                      <a:pt x="1629" y="350"/>
                    </a:cubicBezTo>
                    <a:cubicBezTo>
                      <a:pt x="1629" y="334"/>
                      <a:pt x="1629" y="334"/>
                      <a:pt x="1629" y="334"/>
                    </a:cubicBezTo>
                    <a:cubicBezTo>
                      <a:pt x="1629" y="328"/>
                      <a:pt x="1625" y="324"/>
                      <a:pt x="1619" y="324"/>
                    </a:cubicBezTo>
                    <a:cubicBezTo>
                      <a:pt x="1209" y="324"/>
                      <a:pt x="1209" y="324"/>
                      <a:pt x="1209" y="324"/>
                    </a:cubicBezTo>
                    <a:cubicBezTo>
                      <a:pt x="1209" y="956"/>
                      <a:pt x="1209" y="956"/>
                      <a:pt x="1209" y="956"/>
                    </a:cubicBezTo>
                    <a:cubicBezTo>
                      <a:pt x="1285" y="956"/>
                      <a:pt x="1285" y="956"/>
                      <a:pt x="1285" y="956"/>
                    </a:cubicBezTo>
                    <a:lnTo>
                      <a:pt x="1285" y="948"/>
                    </a:lnTo>
                    <a:close/>
                    <a:moveTo>
                      <a:pt x="2057" y="403"/>
                    </a:moveTo>
                    <a:cubicBezTo>
                      <a:pt x="2032" y="388"/>
                      <a:pt x="2005" y="381"/>
                      <a:pt x="1992" y="378"/>
                    </a:cubicBezTo>
                    <a:cubicBezTo>
                      <a:pt x="1950" y="368"/>
                      <a:pt x="1896" y="362"/>
                      <a:pt x="1838" y="362"/>
                    </a:cubicBezTo>
                    <a:cubicBezTo>
                      <a:pt x="1781" y="362"/>
                      <a:pt x="1726" y="368"/>
                      <a:pt x="1684" y="378"/>
                    </a:cubicBezTo>
                    <a:cubicBezTo>
                      <a:pt x="1583" y="403"/>
                      <a:pt x="1562" y="456"/>
                      <a:pt x="1562" y="496"/>
                    </a:cubicBezTo>
                    <a:cubicBezTo>
                      <a:pt x="1562" y="771"/>
                      <a:pt x="1562" y="771"/>
                      <a:pt x="1562" y="771"/>
                    </a:cubicBezTo>
                    <a:cubicBezTo>
                      <a:pt x="1576" y="770"/>
                      <a:pt x="1591" y="770"/>
                      <a:pt x="1606" y="770"/>
                    </a:cubicBezTo>
                    <a:cubicBezTo>
                      <a:pt x="1606" y="770"/>
                      <a:pt x="1606" y="770"/>
                      <a:pt x="1606" y="770"/>
                    </a:cubicBezTo>
                    <a:cubicBezTo>
                      <a:pt x="1606" y="496"/>
                      <a:pt x="1606" y="496"/>
                      <a:pt x="1606" y="496"/>
                    </a:cubicBezTo>
                    <a:cubicBezTo>
                      <a:pt x="1606" y="443"/>
                      <a:pt x="1673" y="426"/>
                      <a:pt x="1695" y="421"/>
                    </a:cubicBezTo>
                    <a:cubicBezTo>
                      <a:pt x="1734" y="412"/>
                      <a:pt x="1785" y="406"/>
                      <a:pt x="1838" y="406"/>
                    </a:cubicBezTo>
                    <a:cubicBezTo>
                      <a:pt x="1892" y="406"/>
                      <a:pt x="1943" y="412"/>
                      <a:pt x="1982" y="421"/>
                    </a:cubicBezTo>
                    <a:cubicBezTo>
                      <a:pt x="2004" y="426"/>
                      <a:pt x="2071" y="443"/>
                      <a:pt x="2071" y="496"/>
                    </a:cubicBezTo>
                    <a:cubicBezTo>
                      <a:pt x="2071" y="1055"/>
                      <a:pt x="2071" y="1055"/>
                      <a:pt x="2071" y="1055"/>
                    </a:cubicBezTo>
                    <a:cubicBezTo>
                      <a:pt x="2071" y="1108"/>
                      <a:pt x="2004" y="1125"/>
                      <a:pt x="1982" y="1130"/>
                    </a:cubicBezTo>
                    <a:cubicBezTo>
                      <a:pt x="1965" y="1134"/>
                      <a:pt x="1947" y="1137"/>
                      <a:pt x="1926" y="1140"/>
                    </a:cubicBezTo>
                    <a:cubicBezTo>
                      <a:pt x="1926" y="1168"/>
                      <a:pt x="1926" y="1168"/>
                      <a:pt x="1926" y="1168"/>
                    </a:cubicBezTo>
                    <a:cubicBezTo>
                      <a:pt x="1926" y="1173"/>
                      <a:pt x="1926" y="1178"/>
                      <a:pt x="1925" y="1184"/>
                    </a:cubicBezTo>
                    <a:cubicBezTo>
                      <a:pt x="1950" y="1181"/>
                      <a:pt x="1973" y="1178"/>
                      <a:pt x="1992" y="1173"/>
                    </a:cubicBezTo>
                    <a:cubicBezTo>
                      <a:pt x="2094" y="1148"/>
                      <a:pt x="2115" y="1095"/>
                      <a:pt x="2115" y="1055"/>
                    </a:cubicBezTo>
                    <a:cubicBezTo>
                      <a:pt x="2115" y="496"/>
                      <a:pt x="2115" y="496"/>
                      <a:pt x="2115" y="496"/>
                    </a:cubicBezTo>
                    <a:cubicBezTo>
                      <a:pt x="2115" y="458"/>
                      <a:pt x="2094" y="425"/>
                      <a:pt x="2057" y="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BFD1213-3B9C-4446-AB8F-8CD8DAC8F4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9769" y="3071622"/>
                <a:ext cx="1006602" cy="862965"/>
              </a:xfrm>
              <a:custGeom>
                <a:avLst/>
                <a:gdLst>
                  <a:gd name="T0" fmla="*/ 0 w 1410"/>
                  <a:gd name="T1" fmla="*/ 1099 h 1208"/>
                  <a:gd name="T2" fmla="*/ 184 w 1410"/>
                  <a:gd name="T3" fmla="*/ 0 h 1208"/>
                  <a:gd name="T4" fmla="*/ 548 w 1410"/>
                  <a:gd name="T5" fmla="*/ 191 h 1208"/>
                  <a:gd name="T6" fmla="*/ 1410 w 1410"/>
                  <a:gd name="T7" fmla="*/ 662 h 1208"/>
                  <a:gd name="T8" fmla="*/ 1221 w 1410"/>
                  <a:gd name="T9" fmla="*/ 692 h 1208"/>
                  <a:gd name="T10" fmla="*/ 1033 w 1410"/>
                  <a:gd name="T11" fmla="*/ 662 h 1208"/>
                  <a:gd name="T12" fmla="*/ 1033 w 1410"/>
                  <a:gd name="T13" fmla="*/ 711 h 1208"/>
                  <a:gd name="T14" fmla="*/ 1033 w 1410"/>
                  <a:gd name="T15" fmla="*/ 714 h 1208"/>
                  <a:gd name="T16" fmla="*/ 1410 w 1410"/>
                  <a:gd name="T17" fmla="*/ 714 h 1208"/>
                  <a:gd name="T18" fmla="*/ 1409 w 1410"/>
                  <a:gd name="T19" fmla="*/ 711 h 1208"/>
                  <a:gd name="T20" fmla="*/ 1410 w 1410"/>
                  <a:gd name="T21" fmla="*/ 662 h 1208"/>
                  <a:gd name="T22" fmla="*/ 1033 w 1410"/>
                  <a:gd name="T23" fmla="*/ 490 h 1208"/>
                  <a:gd name="T24" fmla="*/ 1221 w 1410"/>
                  <a:gd name="T25" fmla="*/ 536 h 1208"/>
                  <a:gd name="T26" fmla="*/ 1410 w 1410"/>
                  <a:gd name="T27" fmla="*/ 490 h 1208"/>
                  <a:gd name="T28" fmla="*/ 1409 w 1410"/>
                  <a:gd name="T29" fmla="*/ 487 h 1208"/>
                  <a:gd name="T30" fmla="*/ 1033 w 1410"/>
                  <a:gd name="T31" fmla="*/ 487 h 1208"/>
                  <a:gd name="T32" fmla="*/ 1221 w 1410"/>
                  <a:gd name="T33" fmla="*/ 580 h 1208"/>
                  <a:gd name="T34" fmla="*/ 1033 w 1410"/>
                  <a:gd name="T35" fmla="*/ 550 h 1208"/>
                  <a:gd name="T36" fmla="*/ 1033 w 1410"/>
                  <a:gd name="T37" fmla="*/ 599 h 1208"/>
                  <a:gd name="T38" fmla="*/ 1033 w 1410"/>
                  <a:gd name="T39" fmla="*/ 602 h 1208"/>
                  <a:gd name="T40" fmla="*/ 1410 w 1410"/>
                  <a:gd name="T41" fmla="*/ 602 h 1208"/>
                  <a:gd name="T42" fmla="*/ 1409 w 1410"/>
                  <a:gd name="T43" fmla="*/ 599 h 1208"/>
                  <a:gd name="T44" fmla="*/ 1410 w 1410"/>
                  <a:gd name="T45" fmla="*/ 550 h 1208"/>
                  <a:gd name="T46" fmla="*/ 1221 w 1410"/>
                  <a:gd name="T47" fmla="*/ 580 h 1208"/>
                  <a:gd name="T48" fmla="*/ 845 w 1410"/>
                  <a:gd name="T49" fmla="*/ 1015 h 1208"/>
                  <a:gd name="T50" fmla="*/ 800 w 1410"/>
                  <a:gd name="T51" fmla="*/ 1049 h 1208"/>
                  <a:gd name="T52" fmla="*/ 800 w 1410"/>
                  <a:gd name="T53" fmla="*/ 1052 h 1208"/>
                  <a:gd name="T54" fmla="*/ 989 w 1410"/>
                  <a:gd name="T55" fmla="*/ 1098 h 1208"/>
                  <a:gd name="T56" fmla="*/ 1177 w 1410"/>
                  <a:gd name="T57" fmla="*/ 1052 h 1208"/>
                  <a:gd name="T58" fmla="*/ 1177 w 1410"/>
                  <a:gd name="T59" fmla="*/ 1049 h 1208"/>
                  <a:gd name="T60" fmla="*/ 1133 w 1410"/>
                  <a:gd name="T61" fmla="*/ 1015 h 1208"/>
                  <a:gd name="T62" fmla="*/ 1133 w 1410"/>
                  <a:gd name="T63" fmla="*/ 1127 h 1208"/>
                  <a:gd name="T64" fmla="*/ 845 w 1410"/>
                  <a:gd name="T65" fmla="*/ 1127 h 1208"/>
                  <a:gd name="T66" fmla="*/ 800 w 1410"/>
                  <a:gd name="T67" fmla="*/ 1161 h 1208"/>
                  <a:gd name="T68" fmla="*/ 800 w 1410"/>
                  <a:gd name="T69" fmla="*/ 1163 h 1208"/>
                  <a:gd name="T70" fmla="*/ 1177 w 1410"/>
                  <a:gd name="T71" fmla="*/ 1163 h 1208"/>
                  <a:gd name="T72" fmla="*/ 1177 w 1410"/>
                  <a:gd name="T73" fmla="*/ 1161 h 1208"/>
                  <a:gd name="T74" fmla="*/ 1133 w 1410"/>
                  <a:gd name="T75" fmla="*/ 1127 h 1208"/>
                  <a:gd name="T76" fmla="*/ 1177 w 1410"/>
                  <a:gd name="T77" fmla="*/ 941 h 1208"/>
                  <a:gd name="T78" fmla="*/ 800 w 1410"/>
                  <a:gd name="T79" fmla="*/ 941 h 1208"/>
                  <a:gd name="T80" fmla="*/ 1410 w 1410"/>
                  <a:gd name="T81" fmla="*/ 774 h 1208"/>
                  <a:gd name="T82" fmla="*/ 1221 w 1410"/>
                  <a:gd name="T83" fmla="*/ 804 h 1208"/>
                  <a:gd name="T84" fmla="*/ 1230 w 1410"/>
                  <a:gd name="T85" fmla="*/ 810 h 1208"/>
                  <a:gd name="T86" fmla="*/ 1410 w 1410"/>
                  <a:gd name="T87" fmla="*/ 826 h 1208"/>
                  <a:gd name="T88" fmla="*/ 1409 w 1410"/>
                  <a:gd name="T89" fmla="*/ 824 h 1208"/>
                  <a:gd name="T90" fmla="*/ 1410 w 1410"/>
                  <a:gd name="T91" fmla="*/ 774 h 1208"/>
                  <a:gd name="T92" fmla="*/ 1365 w 1410"/>
                  <a:gd name="T93" fmla="*/ 902 h 1208"/>
                  <a:gd name="T94" fmla="*/ 1309 w 1410"/>
                  <a:gd name="T95" fmla="*/ 942 h 1208"/>
                  <a:gd name="T96" fmla="*/ 1410 w 1410"/>
                  <a:gd name="T97" fmla="*/ 939 h 1208"/>
                  <a:gd name="T98" fmla="*/ 1409 w 1410"/>
                  <a:gd name="T99" fmla="*/ 936 h 1208"/>
                  <a:gd name="T100" fmla="*/ 1410 w 1410"/>
                  <a:gd name="T101" fmla="*/ 886 h 1208"/>
                  <a:gd name="T102" fmla="*/ 1365 w 1410"/>
                  <a:gd name="T103" fmla="*/ 1014 h 1208"/>
                  <a:gd name="T104" fmla="*/ 1309 w 1410"/>
                  <a:gd name="T105" fmla="*/ 1089 h 1208"/>
                  <a:gd name="T106" fmla="*/ 1409 w 1410"/>
                  <a:gd name="T107" fmla="*/ 1048 h 1208"/>
                  <a:gd name="T108" fmla="*/ 1410 w 1410"/>
                  <a:gd name="T109" fmla="*/ 998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10" h="1208">
                    <a:moveTo>
                      <a:pt x="548" y="1099"/>
                    </a:moveTo>
                    <a:cubicBezTo>
                      <a:pt x="0" y="1099"/>
                      <a:pt x="0" y="1099"/>
                      <a:pt x="0" y="1099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732" y="0"/>
                      <a:pt x="732" y="0"/>
                      <a:pt x="732" y="0"/>
                    </a:cubicBezTo>
                    <a:cubicBezTo>
                      <a:pt x="548" y="191"/>
                      <a:pt x="548" y="191"/>
                      <a:pt x="548" y="191"/>
                    </a:cubicBezTo>
                    <a:lnTo>
                      <a:pt x="548" y="1099"/>
                    </a:lnTo>
                    <a:close/>
                    <a:moveTo>
                      <a:pt x="1410" y="662"/>
                    </a:moveTo>
                    <a:cubicBezTo>
                      <a:pt x="1398" y="668"/>
                      <a:pt x="1383" y="673"/>
                      <a:pt x="1365" y="678"/>
                    </a:cubicBezTo>
                    <a:cubicBezTo>
                      <a:pt x="1326" y="687"/>
                      <a:pt x="1275" y="692"/>
                      <a:pt x="1221" y="692"/>
                    </a:cubicBezTo>
                    <a:cubicBezTo>
                      <a:pt x="1168" y="692"/>
                      <a:pt x="1117" y="687"/>
                      <a:pt x="1078" y="678"/>
                    </a:cubicBezTo>
                    <a:cubicBezTo>
                      <a:pt x="1060" y="673"/>
                      <a:pt x="1045" y="668"/>
                      <a:pt x="1033" y="662"/>
                    </a:cubicBezTo>
                    <a:cubicBezTo>
                      <a:pt x="1033" y="711"/>
                      <a:pt x="1033" y="711"/>
                      <a:pt x="1033" y="711"/>
                    </a:cubicBezTo>
                    <a:cubicBezTo>
                      <a:pt x="1033" y="711"/>
                      <a:pt x="1033" y="711"/>
                      <a:pt x="1033" y="711"/>
                    </a:cubicBezTo>
                    <a:cubicBezTo>
                      <a:pt x="1033" y="712"/>
                      <a:pt x="1033" y="713"/>
                      <a:pt x="1033" y="714"/>
                    </a:cubicBezTo>
                    <a:cubicBezTo>
                      <a:pt x="1033" y="714"/>
                      <a:pt x="1033" y="714"/>
                      <a:pt x="1033" y="714"/>
                    </a:cubicBezTo>
                    <a:cubicBezTo>
                      <a:pt x="1033" y="740"/>
                      <a:pt x="1117" y="760"/>
                      <a:pt x="1221" y="760"/>
                    </a:cubicBezTo>
                    <a:cubicBezTo>
                      <a:pt x="1325" y="760"/>
                      <a:pt x="1410" y="740"/>
                      <a:pt x="1410" y="714"/>
                    </a:cubicBezTo>
                    <a:cubicBezTo>
                      <a:pt x="1410" y="714"/>
                      <a:pt x="1410" y="714"/>
                      <a:pt x="1410" y="714"/>
                    </a:cubicBezTo>
                    <a:cubicBezTo>
                      <a:pt x="1410" y="713"/>
                      <a:pt x="1410" y="712"/>
                      <a:pt x="1409" y="711"/>
                    </a:cubicBezTo>
                    <a:cubicBezTo>
                      <a:pt x="1410" y="711"/>
                      <a:pt x="1410" y="711"/>
                      <a:pt x="1410" y="711"/>
                    </a:cubicBezTo>
                    <a:lnTo>
                      <a:pt x="1410" y="662"/>
                    </a:lnTo>
                    <a:close/>
                    <a:moveTo>
                      <a:pt x="1033" y="488"/>
                    </a:moveTo>
                    <a:cubicBezTo>
                      <a:pt x="1033" y="489"/>
                      <a:pt x="1033" y="490"/>
                      <a:pt x="1033" y="490"/>
                    </a:cubicBezTo>
                    <a:cubicBezTo>
                      <a:pt x="1033" y="490"/>
                      <a:pt x="1033" y="490"/>
                      <a:pt x="1033" y="490"/>
                    </a:cubicBezTo>
                    <a:cubicBezTo>
                      <a:pt x="1033" y="516"/>
                      <a:pt x="1117" y="536"/>
                      <a:pt x="1221" y="536"/>
                    </a:cubicBezTo>
                    <a:cubicBezTo>
                      <a:pt x="1325" y="536"/>
                      <a:pt x="1410" y="516"/>
                      <a:pt x="1410" y="490"/>
                    </a:cubicBezTo>
                    <a:cubicBezTo>
                      <a:pt x="1410" y="490"/>
                      <a:pt x="1410" y="490"/>
                      <a:pt x="1410" y="490"/>
                    </a:cubicBezTo>
                    <a:cubicBezTo>
                      <a:pt x="1410" y="490"/>
                      <a:pt x="1410" y="489"/>
                      <a:pt x="1410" y="488"/>
                    </a:cubicBezTo>
                    <a:cubicBezTo>
                      <a:pt x="1410" y="488"/>
                      <a:pt x="1410" y="488"/>
                      <a:pt x="1409" y="487"/>
                    </a:cubicBezTo>
                    <a:cubicBezTo>
                      <a:pt x="1403" y="463"/>
                      <a:pt x="1321" y="444"/>
                      <a:pt x="1221" y="444"/>
                    </a:cubicBezTo>
                    <a:cubicBezTo>
                      <a:pt x="1121" y="444"/>
                      <a:pt x="1039" y="463"/>
                      <a:pt x="1033" y="487"/>
                    </a:cubicBezTo>
                    <a:cubicBezTo>
                      <a:pt x="1033" y="488"/>
                      <a:pt x="1033" y="488"/>
                      <a:pt x="1033" y="488"/>
                    </a:cubicBezTo>
                    <a:close/>
                    <a:moveTo>
                      <a:pt x="1221" y="580"/>
                    </a:moveTo>
                    <a:cubicBezTo>
                      <a:pt x="1168" y="580"/>
                      <a:pt x="1117" y="575"/>
                      <a:pt x="1078" y="565"/>
                    </a:cubicBezTo>
                    <a:cubicBezTo>
                      <a:pt x="1060" y="561"/>
                      <a:pt x="1045" y="556"/>
                      <a:pt x="1033" y="550"/>
                    </a:cubicBezTo>
                    <a:cubicBezTo>
                      <a:pt x="1033" y="599"/>
                      <a:pt x="1033" y="599"/>
                      <a:pt x="1033" y="599"/>
                    </a:cubicBezTo>
                    <a:cubicBezTo>
                      <a:pt x="1033" y="599"/>
                      <a:pt x="1033" y="599"/>
                      <a:pt x="1033" y="599"/>
                    </a:cubicBezTo>
                    <a:cubicBezTo>
                      <a:pt x="1033" y="600"/>
                      <a:pt x="1033" y="601"/>
                      <a:pt x="1033" y="602"/>
                    </a:cubicBezTo>
                    <a:cubicBezTo>
                      <a:pt x="1033" y="602"/>
                      <a:pt x="1033" y="602"/>
                      <a:pt x="1033" y="602"/>
                    </a:cubicBezTo>
                    <a:cubicBezTo>
                      <a:pt x="1033" y="628"/>
                      <a:pt x="1117" y="648"/>
                      <a:pt x="1221" y="648"/>
                    </a:cubicBezTo>
                    <a:cubicBezTo>
                      <a:pt x="1325" y="648"/>
                      <a:pt x="1410" y="628"/>
                      <a:pt x="1410" y="602"/>
                    </a:cubicBezTo>
                    <a:cubicBezTo>
                      <a:pt x="1410" y="602"/>
                      <a:pt x="1410" y="602"/>
                      <a:pt x="1410" y="602"/>
                    </a:cubicBezTo>
                    <a:cubicBezTo>
                      <a:pt x="1410" y="601"/>
                      <a:pt x="1410" y="600"/>
                      <a:pt x="1409" y="599"/>
                    </a:cubicBezTo>
                    <a:cubicBezTo>
                      <a:pt x="1410" y="599"/>
                      <a:pt x="1410" y="599"/>
                      <a:pt x="1410" y="599"/>
                    </a:cubicBezTo>
                    <a:cubicBezTo>
                      <a:pt x="1410" y="550"/>
                      <a:pt x="1410" y="550"/>
                      <a:pt x="1410" y="550"/>
                    </a:cubicBezTo>
                    <a:cubicBezTo>
                      <a:pt x="1398" y="556"/>
                      <a:pt x="1383" y="561"/>
                      <a:pt x="1365" y="565"/>
                    </a:cubicBezTo>
                    <a:cubicBezTo>
                      <a:pt x="1326" y="575"/>
                      <a:pt x="1275" y="580"/>
                      <a:pt x="1221" y="580"/>
                    </a:cubicBezTo>
                    <a:close/>
                    <a:moveTo>
                      <a:pt x="989" y="1030"/>
                    </a:moveTo>
                    <a:cubicBezTo>
                      <a:pt x="935" y="1030"/>
                      <a:pt x="884" y="1024"/>
                      <a:pt x="845" y="1015"/>
                    </a:cubicBezTo>
                    <a:cubicBezTo>
                      <a:pt x="827" y="1011"/>
                      <a:pt x="812" y="1005"/>
                      <a:pt x="800" y="999"/>
                    </a:cubicBezTo>
                    <a:cubicBezTo>
                      <a:pt x="800" y="1049"/>
                      <a:pt x="800" y="1049"/>
                      <a:pt x="800" y="1049"/>
                    </a:cubicBezTo>
                    <a:cubicBezTo>
                      <a:pt x="801" y="1049"/>
                      <a:pt x="801" y="1049"/>
                      <a:pt x="801" y="1049"/>
                    </a:cubicBezTo>
                    <a:cubicBezTo>
                      <a:pt x="800" y="1050"/>
                      <a:pt x="800" y="1051"/>
                      <a:pt x="800" y="1052"/>
                    </a:cubicBezTo>
                    <a:cubicBezTo>
                      <a:pt x="800" y="1052"/>
                      <a:pt x="800" y="1052"/>
                      <a:pt x="800" y="1052"/>
                    </a:cubicBezTo>
                    <a:cubicBezTo>
                      <a:pt x="800" y="1077"/>
                      <a:pt x="885" y="1098"/>
                      <a:pt x="989" y="1098"/>
                    </a:cubicBezTo>
                    <a:cubicBezTo>
                      <a:pt x="1093" y="1098"/>
                      <a:pt x="1177" y="1077"/>
                      <a:pt x="1177" y="1052"/>
                    </a:cubicBezTo>
                    <a:cubicBezTo>
                      <a:pt x="1177" y="1052"/>
                      <a:pt x="1177" y="1052"/>
                      <a:pt x="1177" y="1052"/>
                    </a:cubicBezTo>
                    <a:cubicBezTo>
                      <a:pt x="1177" y="1051"/>
                      <a:pt x="1177" y="1050"/>
                      <a:pt x="1177" y="1049"/>
                    </a:cubicBezTo>
                    <a:cubicBezTo>
                      <a:pt x="1177" y="1049"/>
                      <a:pt x="1177" y="1049"/>
                      <a:pt x="1177" y="1049"/>
                    </a:cubicBezTo>
                    <a:cubicBezTo>
                      <a:pt x="1177" y="999"/>
                      <a:pt x="1177" y="999"/>
                      <a:pt x="1177" y="999"/>
                    </a:cubicBezTo>
                    <a:cubicBezTo>
                      <a:pt x="1165" y="1005"/>
                      <a:pt x="1150" y="1011"/>
                      <a:pt x="1133" y="1015"/>
                    </a:cubicBezTo>
                    <a:cubicBezTo>
                      <a:pt x="1094" y="1024"/>
                      <a:pt x="1043" y="1030"/>
                      <a:pt x="989" y="1030"/>
                    </a:cubicBezTo>
                    <a:close/>
                    <a:moveTo>
                      <a:pt x="1133" y="1127"/>
                    </a:moveTo>
                    <a:cubicBezTo>
                      <a:pt x="1094" y="1136"/>
                      <a:pt x="1043" y="1142"/>
                      <a:pt x="989" y="1142"/>
                    </a:cubicBezTo>
                    <a:cubicBezTo>
                      <a:pt x="935" y="1142"/>
                      <a:pt x="884" y="1136"/>
                      <a:pt x="845" y="1127"/>
                    </a:cubicBezTo>
                    <a:cubicBezTo>
                      <a:pt x="827" y="1123"/>
                      <a:pt x="812" y="1117"/>
                      <a:pt x="800" y="1112"/>
                    </a:cubicBezTo>
                    <a:cubicBezTo>
                      <a:pt x="800" y="1161"/>
                      <a:pt x="800" y="1161"/>
                      <a:pt x="800" y="1161"/>
                    </a:cubicBezTo>
                    <a:cubicBezTo>
                      <a:pt x="801" y="1161"/>
                      <a:pt x="801" y="1161"/>
                      <a:pt x="801" y="1161"/>
                    </a:cubicBezTo>
                    <a:cubicBezTo>
                      <a:pt x="800" y="1162"/>
                      <a:pt x="800" y="1162"/>
                      <a:pt x="800" y="1163"/>
                    </a:cubicBezTo>
                    <a:cubicBezTo>
                      <a:pt x="802" y="1188"/>
                      <a:pt x="886" y="1208"/>
                      <a:pt x="989" y="1208"/>
                    </a:cubicBezTo>
                    <a:cubicBezTo>
                      <a:pt x="1092" y="1208"/>
                      <a:pt x="1176" y="1188"/>
                      <a:pt x="1177" y="1163"/>
                    </a:cubicBezTo>
                    <a:cubicBezTo>
                      <a:pt x="1177" y="1162"/>
                      <a:pt x="1177" y="1162"/>
                      <a:pt x="1177" y="1161"/>
                    </a:cubicBezTo>
                    <a:cubicBezTo>
                      <a:pt x="1177" y="1161"/>
                      <a:pt x="1177" y="1161"/>
                      <a:pt x="1177" y="1161"/>
                    </a:cubicBezTo>
                    <a:cubicBezTo>
                      <a:pt x="1177" y="1112"/>
                      <a:pt x="1177" y="1112"/>
                      <a:pt x="1177" y="1112"/>
                    </a:cubicBezTo>
                    <a:cubicBezTo>
                      <a:pt x="1165" y="1117"/>
                      <a:pt x="1150" y="1123"/>
                      <a:pt x="1133" y="1127"/>
                    </a:cubicBezTo>
                    <a:close/>
                    <a:moveTo>
                      <a:pt x="989" y="986"/>
                    </a:moveTo>
                    <a:cubicBezTo>
                      <a:pt x="1091" y="986"/>
                      <a:pt x="1175" y="966"/>
                      <a:pt x="1177" y="941"/>
                    </a:cubicBezTo>
                    <a:cubicBezTo>
                      <a:pt x="1175" y="916"/>
                      <a:pt x="1091" y="896"/>
                      <a:pt x="989" y="896"/>
                    </a:cubicBezTo>
                    <a:cubicBezTo>
                      <a:pt x="886" y="896"/>
                      <a:pt x="803" y="916"/>
                      <a:pt x="800" y="941"/>
                    </a:cubicBezTo>
                    <a:cubicBezTo>
                      <a:pt x="803" y="966"/>
                      <a:pt x="886" y="986"/>
                      <a:pt x="989" y="986"/>
                    </a:cubicBezTo>
                    <a:close/>
                    <a:moveTo>
                      <a:pt x="1410" y="774"/>
                    </a:moveTo>
                    <a:cubicBezTo>
                      <a:pt x="1398" y="780"/>
                      <a:pt x="1383" y="785"/>
                      <a:pt x="1365" y="790"/>
                    </a:cubicBezTo>
                    <a:cubicBezTo>
                      <a:pt x="1326" y="799"/>
                      <a:pt x="1275" y="804"/>
                      <a:pt x="1221" y="804"/>
                    </a:cubicBezTo>
                    <a:cubicBezTo>
                      <a:pt x="1220" y="804"/>
                      <a:pt x="1219" y="804"/>
                      <a:pt x="1219" y="804"/>
                    </a:cubicBezTo>
                    <a:cubicBezTo>
                      <a:pt x="1222" y="806"/>
                      <a:pt x="1226" y="808"/>
                      <a:pt x="1230" y="810"/>
                    </a:cubicBezTo>
                    <a:cubicBezTo>
                      <a:pt x="1256" y="826"/>
                      <a:pt x="1276" y="846"/>
                      <a:pt x="1290" y="869"/>
                    </a:cubicBezTo>
                    <a:cubicBezTo>
                      <a:pt x="1360" y="863"/>
                      <a:pt x="1410" y="846"/>
                      <a:pt x="1410" y="826"/>
                    </a:cubicBezTo>
                    <a:cubicBezTo>
                      <a:pt x="1410" y="826"/>
                      <a:pt x="1410" y="826"/>
                      <a:pt x="1410" y="826"/>
                    </a:cubicBezTo>
                    <a:cubicBezTo>
                      <a:pt x="1410" y="825"/>
                      <a:pt x="1410" y="824"/>
                      <a:pt x="1409" y="824"/>
                    </a:cubicBezTo>
                    <a:cubicBezTo>
                      <a:pt x="1410" y="824"/>
                      <a:pt x="1410" y="824"/>
                      <a:pt x="1410" y="824"/>
                    </a:cubicBezTo>
                    <a:lnTo>
                      <a:pt x="1410" y="774"/>
                    </a:lnTo>
                    <a:close/>
                    <a:moveTo>
                      <a:pt x="1410" y="886"/>
                    </a:moveTo>
                    <a:cubicBezTo>
                      <a:pt x="1398" y="892"/>
                      <a:pt x="1383" y="897"/>
                      <a:pt x="1365" y="902"/>
                    </a:cubicBezTo>
                    <a:cubicBezTo>
                      <a:pt x="1348" y="906"/>
                      <a:pt x="1328" y="909"/>
                      <a:pt x="1306" y="912"/>
                    </a:cubicBezTo>
                    <a:cubicBezTo>
                      <a:pt x="1308" y="922"/>
                      <a:pt x="1309" y="932"/>
                      <a:pt x="1309" y="942"/>
                    </a:cubicBezTo>
                    <a:cubicBezTo>
                      <a:pt x="1309" y="979"/>
                      <a:pt x="1309" y="979"/>
                      <a:pt x="1309" y="979"/>
                    </a:cubicBezTo>
                    <a:cubicBezTo>
                      <a:pt x="1369" y="971"/>
                      <a:pt x="1410" y="956"/>
                      <a:pt x="1410" y="939"/>
                    </a:cubicBezTo>
                    <a:cubicBezTo>
                      <a:pt x="1410" y="939"/>
                      <a:pt x="1410" y="939"/>
                      <a:pt x="1410" y="939"/>
                    </a:cubicBezTo>
                    <a:cubicBezTo>
                      <a:pt x="1410" y="938"/>
                      <a:pt x="1410" y="937"/>
                      <a:pt x="1409" y="936"/>
                    </a:cubicBezTo>
                    <a:cubicBezTo>
                      <a:pt x="1410" y="936"/>
                      <a:pt x="1410" y="936"/>
                      <a:pt x="1410" y="936"/>
                    </a:cubicBezTo>
                    <a:lnTo>
                      <a:pt x="1410" y="886"/>
                    </a:lnTo>
                    <a:close/>
                    <a:moveTo>
                      <a:pt x="1410" y="998"/>
                    </a:moveTo>
                    <a:cubicBezTo>
                      <a:pt x="1398" y="1004"/>
                      <a:pt x="1383" y="1009"/>
                      <a:pt x="1365" y="1014"/>
                    </a:cubicBezTo>
                    <a:cubicBezTo>
                      <a:pt x="1348" y="1018"/>
                      <a:pt x="1330" y="1021"/>
                      <a:pt x="1309" y="1023"/>
                    </a:cubicBezTo>
                    <a:cubicBezTo>
                      <a:pt x="1309" y="1089"/>
                      <a:pt x="1309" y="1089"/>
                      <a:pt x="1309" y="1089"/>
                    </a:cubicBezTo>
                    <a:cubicBezTo>
                      <a:pt x="1368" y="1082"/>
                      <a:pt x="1409" y="1067"/>
                      <a:pt x="1410" y="1050"/>
                    </a:cubicBezTo>
                    <a:cubicBezTo>
                      <a:pt x="1410" y="1049"/>
                      <a:pt x="1410" y="1048"/>
                      <a:pt x="1409" y="1048"/>
                    </a:cubicBezTo>
                    <a:cubicBezTo>
                      <a:pt x="1410" y="1048"/>
                      <a:pt x="1410" y="1048"/>
                      <a:pt x="1410" y="1048"/>
                    </a:cubicBezTo>
                    <a:lnTo>
                      <a:pt x="1410" y="99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3" name="Rechteck 32">
            <a:extLst>
              <a:ext uri="{FF2B5EF4-FFF2-40B4-BE49-F238E27FC236}">
                <a16:creationId xmlns:a16="http://schemas.microsoft.com/office/drawing/2014/main" id="{EFDCD279-A93F-4E73-B07C-AD2A534BC903}"/>
              </a:ext>
            </a:extLst>
          </p:cNvPr>
          <p:cNvSpPr/>
          <p:nvPr/>
        </p:nvSpPr>
        <p:spPr>
          <a:xfrm>
            <a:off x="5004573" y="5372399"/>
            <a:ext cx="6420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Investition in renditeträchtige Energiebeteiligungen zur dauerhaften Sicherung einer attraktiven Rendite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6A67E3EA-2E68-479D-A623-49B3D6866A76}"/>
              </a:ext>
            </a:extLst>
          </p:cNvPr>
          <p:cNvSpPr/>
          <p:nvPr/>
        </p:nvSpPr>
        <p:spPr>
          <a:xfrm>
            <a:off x="5004573" y="4202834"/>
            <a:ext cx="6564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Aufbau einer kommunalen Plattform für gegenseitigen Austausch von Dienstleistungen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0592E0B1-131D-48E3-89E3-186DEA03B9C6}"/>
              </a:ext>
            </a:extLst>
          </p:cNvPr>
          <p:cNvSpPr/>
          <p:nvPr/>
        </p:nvSpPr>
        <p:spPr>
          <a:xfrm>
            <a:off x="5004573" y="3099329"/>
            <a:ext cx="6708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Stärkung der Zusammenarbeit mit Stadtwerken – auch im Netzbereich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73827610-DA53-4AA0-A2AF-012B614DB767}"/>
              </a:ext>
            </a:extLst>
          </p:cNvPr>
          <p:cNvSpPr/>
          <p:nvPr/>
        </p:nvSpPr>
        <p:spPr>
          <a:xfrm>
            <a:off x="5004573" y="2124277"/>
            <a:ext cx="670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Bündelung bestehender und zukünftiger Beteiligungen</a:t>
            </a:r>
          </a:p>
        </p:txBody>
      </p:sp>
    </p:spTree>
    <p:extLst>
      <p:ext uri="{BB962C8B-B14F-4D97-AF65-F5344CB8AC3E}">
        <p14:creationId xmlns:p14="http://schemas.microsoft.com/office/powerpoint/2010/main" val="4203389128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_WWE">
  <a:themeElements>
    <a:clrScheme name="Westfalen Weser">
      <a:dk1>
        <a:sysClr val="windowText" lastClr="000000"/>
      </a:dk1>
      <a:lt1>
        <a:srgbClr val="FFFFFF"/>
      </a:lt1>
      <a:dk2>
        <a:srgbClr val="717171"/>
      </a:dk2>
      <a:lt2>
        <a:srgbClr val="BEBEBE"/>
      </a:lt2>
      <a:accent1>
        <a:srgbClr val="00A096"/>
      </a:accent1>
      <a:accent2>
        <a:srgbClr val="4BBEB4"/>
      </a:accent2>
      <a:accent3>
        <a:srgbClr val="9BD2D2"/>
      </a:accent3>
      <a:accent4>
        <a:srgbClr val="BEEBEB"/>
      </a:accent4>
      <a:accent5>
        <a:srgbClr val="F07D00"/>
      </a:accent5>
      <a:accent6>
        <a:srgbClr val="FFB15B"/>
      </a:accent6>
      <a:hlink>
        <a:srgbClr val="00A096"/>
      </a:hlink>
      <a:folHlink>
        <a:srgbClr val="717171"/>
      </a:folHlink>
    </a:clrScheme>
    <a:fontScheme name="Westfalen Wes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 algn="l">
          <a:buSzPct val="80000"/>
          <a:buFont typeface="Wingdings" panose="05000000000000000000" pitchFamily="2" charset="2"/>
          <a:buChar char="§"/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sign_WWE" id="{476020AB-7A72-49D8-BF3C-39E695971A15}" vid="{57728B3F-3CE4-4612-BB03-A983D6B401B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A3F713A2AFA74582781F5FEED251E5" ma:contentTypeVersion="10" ma:contentTypeDescription="Ein neues Dokument erstellen." ma:contentTypeScope="" ma:versionID="5b567e6483f6dc87d9bdaa4dc79699dc">
  <xsd:schema xmlns:xsd="http://www.w3.org/2001/XMLSchema" xmlns:xs="http://www.w3.org/2001/XMLSchema" xmlns:p="http://schemas.microsoft.com/office/2006/metadata/properties" xmlns:ns2="06e00645-2c2f-47f6-bf4f-d53d6c954804" xmlns:ns3="acf8ddd5-9e14-44a6-a1a7-402254554aa3" targetNamespace="http://schemas.microsoft.com/office/2006/metadata/properties" ma:root="true" ma:fieldsID="1d2e30e8f075f2470c85a465415f46fc" ns2:_="" ns3:_="">
    <xsd:import namespace="06e00645-2c2f-47f6-bf4f-d53d6c954804"/>
    <xsd:import namespace="acf8ddd5-9e14-44a6-a1a7-402254554aa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00645-2c2f-47f6-bf4f-d53d6c9548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8ddd5-9e14-44a6-a1a7-402254554a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A8D373-D8C2-43A0-BF60-8B9265DAF0F6}">
  <ds:schemaRefs>
    <ds:schemaRef ds:uri="http://schemas.openxmlformats.org/package/2006/metadata/core-properties"/>
    <ds:schemaRef ds:uri="http://schemas.microsoft.com/office/infopath/2007/PartnerControls"/>
    <ds:schemaRef ds:uri="acf8ddd5-9e14-44a6-a1a7-402254554aa3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06e00645-2c2f-47f6-bf4f-d53d6c95480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C41CD6D-8A20-4151-BA7B-3F0B2A994E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B45BA0-7E74-4858-818B-68717BD752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e00645-2c2f-47f6-bf4f-d53d6c954804"/>
    <ds:schemaRef ds:uri="acf8ddd5-9e14-44a6-a1a7-402254554a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Design_WWE</Template>
  <TotalTime>0</TotalTime>
  <Words>435</Words>
  <Application>Microsoft Office PowerPoint</Application>
  <PresentationFormat>Breitbild</PresentationFormat>
  <Paragraphs>121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Design_WWE</vt:lpstr>
      <vt:lpstr>WESTFALEN WESER STELLT SICH VOR</vt:lpstr>
      <vt:lpstr>Struktur der Westfalen Weser</vt:lpstr>
      <vt:lpstr>Netzgebiet der Westfalen Weser</vt:lpstr>
      <vt:lpstr>Westfalen Weser in Zahlen*</vt:lpstr>
      <vt:lpstr>Geschäftsfelder der Westfalen Weser</vt:lpstr>
      <vt:lpstr>Unsere Kernaufgaben als Netzbetreiber</vt:lpstr>
      <vt:lpstr>Unsere Leitstelle</vt:lpstr>
      <vt:lpstr>Energieservice Westfalen Weser Der Impulsgeber für regenerative und rationelle Energienutzung</vt:lpstr>
      <vt:lpstr>Westfalen Weser Beteiligungen Der Partner der Stadtwerke und Kommunen</vt:lpstr>
      <vt:lpstr>Regionales Engagement der Westfalen Weser</vt:lpstr>
      <vt:lpstr>Herzlichen Dank für 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 Diedrich</dc:creator>
  <cp:lastModifiedBy>Schroeren, Edgar</cp:lastModifiedBy>
  <cp:revision>361</cp:revision>
  <cp:lastPrinted>2020-06-22T08:26:04Z</cp:lastPrinted>
  <dcterms:created xsi:type="dcterms:W3CDTF">2013-05-14T09:08:22Z</dcterms:created>
  <dcterms:modified xsi:type="dcterms:W3CDTF">2022-07-11T14:23:36Z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0x010100C2A3F713A2AFA74582781F5FEED251E5</vt:lpwstr>
  </property>
</Properties>
</file>